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575539E1-C088-2E7D-CB49-2D5A2F3A779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4353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EC3F7CDC-5B6C-3C80-DD9D-C0BF2523AEE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3233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001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F7379D39-7877-0E75-7877-25DB4AADE31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4353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3639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lijn&#10;&#10;Door AI gegenereerde inhoud is mogelijk onjuist.">
            <a:extLst>
              <a:ext uri="{FF2B5EF4-FFF2-40B4-BE49-F238E27FC236}">
                <a16:creationId xmlns:a16="http://schemas.microsoft.com/office/drawing/2014/main" id="{06B0D8F1-6746-2EE1-6346-2CC6B6689CB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3168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6260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DE061C01-34E3-155E-7326-E6AF8CF2C0B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4353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4804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lijn&#10;&#10;Door AI gegenereerde inhoud is mogelijk onjuist.">
            <a:extLst>
              <a:ext uri="{FF2B5EF4-FFF2-40B4-BE49-F238E27FC236}">
                <a16:creationId xmlns:a16="http://schemas.microsoft.com/office/drawing/2014/main" id="{99590819-215D-2451-2629-AFFC4B51727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3168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920342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126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2026-03-25T14:46:45Z</dcterms:modified>
</cp:coreProperties>
</file>