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A0251-5B60-F456-4DA6-488A07D62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5CDB679-7343-1BC4-152B-47DDF60499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A3C93A-A200-5B26-5AF6-4AC612860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E847EF-C636-D530-43C7-CFCB68C02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59D8C9-2C60-FDCD-5C4B-458B56158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9863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86F2D-7DA3-D7EA-33E0-52D464909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1794E77-B2C3-3A89-EF00-B56703EF7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21FB2A0-A23C-D2EA-5129-EA7B7B48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32DEB5A-4F78-9102-5164-B8A57159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9B726C-13B6-1407-16CD-2C371B378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421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95BF4E8-ED21-E593-DD9A-D3D9BCD903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23BC353-7E3C-5AAB-E584-FEC08FBA5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DC03566-D3CB-8F36-8CC7-D8A512F8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0B66DC-465B-AF2A-6CD1-98A8AAEE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FEC4C9-6519-63B2-D366-F0B6B8A3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6915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CEF2DF-C379-D4D3-41E9-DB88B01E9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500513-EAE9-FF51-9544-D5FFB581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E607F9-1DC3-AF70-EB38-FECCDA836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E3031D-C56F-CC1D-ABF9-76E16CB25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A927498-3F35-495B-CDB3-4AAD8303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899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6F80D-68A1-E4DC-26CF-D258F1931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AC0A2F-52CD-5BA7-F861-3FA377560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644DC8-5D03-F891-1A26-7F987470B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988CC5F-F8C0-A494-0841-0F285180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2064B9-D96F-E8DD-6165-CCBCC82C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337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8D3123-6ED6-D6A3-E8F9-1E7F8BE8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B31A4A-1756-25F9-C937-E2075C0F4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858291B-D144-7214-5A5D-26AEA0977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502751E-A75A-70CB-52FF-A3E4282E9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832BCC1-5B97-B846-6869-43ADA967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BEFF80A-D7B3-589E-92D5-FBEEC7029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0869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02A4A0-77D8-3410-31E3-57BC03903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931705-3F2A-E208-EBD1-3920B2415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F529929-E172-B28F-FCE3-15F0C69F1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E812514-AF81-2423-8EAB-F64242FC0D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F8F926A-8C0C-6F51-0612-F7B8527686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A2E4208-58DB-B8D3-A1DF-174EB391C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3DBF1AF-A3D3-42B1-72BD-A27B05641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828D9F8-33B1-1217-D49E-A1BE5A6B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494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92DEBB-A852-33AB-0F7E-896D31847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190DDA8-58D1-63BD-6D1B-CB0E95FFC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259688F-F8E2-0ED8-4A59-777CBFE04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3CCE94A-B894-83BB-33C7-0647C0F4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528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6A6F038-424C-7A95-A44C-6EA45841B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EB23395-5CE5-82AA-B2C2-A8FD1231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DBF3A64-CD63-17AE-A41C-BF14415F4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1840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ABEAAC-D938-3082-858D-E07C94E58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5023F4-E2F2-80A2-6DE4-26BB144C3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335CFF8-F64F-C5CA-9EAF-A0D712B085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6C015E9-F270-505A-4C02-85FA0967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2980866-022E-876A-61F2-43B2920A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157F1AF-C76D-6158-AF02-3C8A56FF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9358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206DC9-D1D4-9003-CFAA-769EE300E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E4AEE71-1CE5-BD9E-D237-C1289C11E9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3E6D647-45B7-0244-8DC8-1EC5C27FE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7567D19-372D-0F3E-6E8D-ED105799E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8E73FCC-FADB-DB70-9D65-AC84E5B1F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1F34A5F-D724-A230-9C38-8189D8172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6589800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8C11562-DC10-D9E2-051F-1896F5BE5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0744BC-0B89-1202-0D6E-E1BEBA1C2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51CE4A-9860-64C5-6421-5E9969BE2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E58678-669A-1935-DDD3-8F840997C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873BDE-EEA1-648D-DEF0-90733724A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2754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8980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63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0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89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3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564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60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89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804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3564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2034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126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2026-03-25T14:42:00Z</dcterms:created>
  <dcterms:modified xsi:type="dcterms:W3CDTF">2026-03-25T14:46:17Z</dcterms:modified>
</cp:coreProperties>
</file>