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92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1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4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41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9946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126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2026-03-23T19:53:18Z</dcterms:modified>
</cp:coreProperties>
</file>