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12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B622624-B142-E736-0218-7F2604042E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8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86C6718-F9F7-46AA-5FFB-065E318287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3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14FFE84E-45B8-A503-ACB2-9FD434BE821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8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92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CE80AB7-5256-C2A5-F30A-847C504BD5D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8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17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D998D47-37BD-278E-8423-95020ACEDE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5000"/>
            <a:ext cx="7620000" cy="448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144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Dode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doeken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H.L. Hassler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1E6CB29-C11C-7857-F1BE-41A3D2393B2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34999"/>
            <a:ext cx="7620000" cy="441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79946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126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66</cp:revision>
  <dcterms:created xsi:type="dcterms:W3CDTF">2004-09-21T10:26:12Z</dcterms:created>
  <dcterms:modified xsi:type="dcterms:W3CDTF">2026-03-23T19:53:18Z</dcterms:modified>
</cp:coreProperties>
</file>