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BB32E-01FC-1D23-1B13-372F815D2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76732F-558B-AAF0-CADF-32BDA2EA8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C8EB76-F550-A0ED-777D-F894D771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E2145A-9288-EC41-1553-2E4609E4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B8D1DC-CFF4-6317-0629-BDBE370D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028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35191-64CE-E28C-461D-35F57EA9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03896B9-EC43-2DBC-A51F-D932F3AB2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BE1CA2-6939-397B-139E-263EBFC2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ADA312-5346-9848-0993-BC8D54A1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4CF259-9CE8-45A9-CD0D-60493237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31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1884B57-8ADC-4A54-05F7-4DFC4282F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8E1967-41BC-A0C1-6304-1A8345643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0A42496-FC00-BC7B-A5A4-633EF466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A748BB-1F1B-6DF8-CBA3-65C1FFB4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1B2328-5907-EC37-BB0B-0F65B49C1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49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81738-B63B-6ADA-65CC-5C8C9480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24EA7E-6ED9-9B98-C9B2-364A8FF04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60E94B-1E6D-2176-44D6-1F2960388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14B736-596E-045C-51A7-049BB771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D7636F-A812-83D5-87AD-28F54B97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18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9F908-BB2C-CC6A-C00F-C55D55BB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F0313D-31C3-4F40-DC6F-B59B9D9CF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8C8F8B-F561-DAFE-93F5-A46D8BE7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8814A3-D48F-4C9E-E3EB-089F60C3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AC5D72-E61F-2DFB-719F-A932B12CF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35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4DAE6-CA7B-8D5C-AAF8-C24C17FC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3841A5-679D-76D4-0655-30CC52CB4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ABEF4A-9F7D-4DE6-17E4-F36322C11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EE9D6B-E0EF-ED50-0D93-E5A0F490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32CC4D9-B802-16A4-B6C0-763169D2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6B075C-5CE2-9C73-4CC9-035BA7FB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221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57BF1-8E92-2848-FBDF-61BFB71F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01BC3F-83CC-2E19-8DA8-EAB9B7FF0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D429B4-ED50-F0A0-38D5-04DDB6170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3C6094-4A85-823B-C6F7-69E0EF02E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5BA0586-21AF-8022-3ED5-935775AD54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D3ABD38-3515-D60F-FC42-00C203F2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B2A9F73-7F40-5D96-26FF-BCBBACF8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5270ABA-F3D7-5962-AD9C-848561DA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11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817608-2BDE-D69E-0706-BB066F27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6BF1A15-F9D3-FE12-8D78-8BBBE9D61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D54AEAF-3E25-B4F3-D45F-03991A38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7B21E3F-DD9F-393E-A8DC-375E39ABC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70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52EF185-3E05-B958-45D6-6BACEB9E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2700DA7-69C1-9186-6B20-150849A98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A4F7F92-C2C6-BAF3-7560-9F145BBF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73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9C071-BE93-26A1-98B2-2928B789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11109F-407E-77C6-37B6-29A990DF9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9F2ABC5-BEAC-2518-AF46-22BAA77AD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B8E3F6-E008-1306-C00E-BC7B355F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94AE67D-E4B0-0FF0-BBA9-2766D53B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3B980F7-7D3D-050D-A196-E241FF9D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11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C148D0-FCC8-F499-9724-C1FB4EF9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65FFCDD-FC57-7BE6-5964-34046EFB4A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FDC454-99BF-B0FB-D57B-89F017753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13392C-471E-A03D-0749-B4D94077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8A434C-C450-806E-ED65-C4404554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AC3F3C-3FDD-08BC-1DF8-31216F75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779116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2966672-10E3-303F-0EAD-97D9FB6C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6CCB4B-53FD-E034-CD02-EB5D52043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32143D-3A57-C457-9A04-474DFA9AB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08EFE8-A696-29C3-9719-6285EC1719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94063E-DE93-7E7C-7907-B95B76D92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0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92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3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1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4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85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994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2026-03-23T19:51:13Z</dcterms:created>
  <dcterms:modified xsi:type="dcterms:W3CDTF">2026-03-23T19:52:33Z</dcterms:modified>
</cp:coreProperties>
</file>