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EBB32E-01FC-1D23-1B13-372F815D24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C76732F-558B-AAF0-CADF-32BDA2EA87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1C8EB76-F550-A0ED-777D-F894D7712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FE2145A-9288-EC41-1553-2E4609E45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6B8D1DC-CFF4-6317-0629-BDBE370DE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0283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E35191-64CE-E28C-461D-35F57EA9E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03896B9-EC43-2DBC-A51F-D932F3AB2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8BE1CA2-6939-397B-139E-263EBFC21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2ADA312-5346-9848-0993-BC8D54A1D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C4CF259-9CE8-45A9-CD0D-60493237D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7316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1884B57-8ADC-4A54-05F7-4DFC4282FC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48E1967-41BC-A0C1-6304-1A83456430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0A42496-FC00-BC7B-A5A4-633EF4669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0A748BB-1F1B-6DF8-CBA3-65C1FFB48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C1B2328-5907-EC37-BB0B-0F65B49C1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4497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181738-B63B-6ADA-65CC-5C8C94802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524EA7E-6ED9-9B98-C9B2-364A8FF04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D60E94B-1E6D-2176-44D6-1F2960388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D14B736-596E-045C-51A7-049BB7717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AD7636F-A812-83D5-87AD-28F54B977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7183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D9F908-BB2C-CC6A-C00F-C55D55BB3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CF0313D-31C3-4F40-DC6F-B59B9D9CFD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58C8F8B-F561-DAFE-93F5-A46D8BE77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A8814A3-D48F-4C9E-E3EB-089F60C30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AAC5D72-E61F-2DFB-719F-A932B12CF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0353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B4DAE6-CA7B-8D5C-AAF8-C24C17FC9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23841A5-679D-76D4-0655-30CC52CB4A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8ABEF4A-9F7D-4DE6-17E4-F36322C118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CEE9D6B-E0EF-ED50-0D93-E5A0F4908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32CC4D9-B802-16A4-B6C0-763169D21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D6B075C-5CE2-9C73-4CC9-035BA7FB6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2210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557BF1-8E92-2848-FBDF-61BFB71F2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C01BC3F-83CC-2E19-8DA8-EAB9B7FF0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9D429B4-ED50-F0A0-38D5-04DDB6170E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63C6094-4A85-823B-C6F7-69E0EF02E6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5BA0586-21AF-8022-3ED5-935775AD54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AD3ABD38-3515-D60F-FC42-00C203F24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B2A9F73-7F40-5D96-26FF-BCBBACF85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5270ABA-F3D7-5962-AD9C-848561DA0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7113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817608-2BDE-D69E-0706-BB066F272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6BF1A15-F9D3-FE12-8D78-8BBBE9D61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D54AEAF-3E25-B4F3-D45F-03991A388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7B21E3F-DD9F-393E-A8DC-375E39ABC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70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52EF185-3E05-B958-45D6-6BACEB9E3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2700DA7-69C1-9186-6B20-150849A98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A4F7F92-C2C6-BAF3-7560-9F145BBF6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4732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B9C071-BE93-26A1-98B2-2928B7892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A11109F-407E-77C6-37B6-29A990DF9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9F2ABC5-BEAC-2518-AF46-22BAA77ADC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DB8E3F6-E008-1306-C00E-BC7B355FD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94AE67D-E4B0-0FF0-BBA9-2766D53B2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3B980F7-7D3D-050D-A196-E241FF9D0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9115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C148D0-FCC8-F499-9724-C1FB4EF98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65FFCDD-FC57-7BE6-5964-34046EFB4A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6FDC454-99BF-B0FB-D57B-89F0177536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013392C-471E-A03D-0749-B4D94077A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08A434C-C450-806E-ED65-C44045541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FAC3F3C-3FDD-08BC-1DF8-31216F757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7791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2966672-10E3-303F-0EAD-97D9FB6C8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86CCB4B-53FD-E034-CD02-EB5D52043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532143D-3A57-C457-9A04-474DFA9AB9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D31D5F-1461-49A8-87A4-9F39072B0FE9}" type="datetimeFigureOut">
              <a:rPr lang="nl-NL" smtClean="0"/>
              <a:t>23-3-2026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F08EFE8-A696-29C3-9719-6285EC1719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494063E-DE93-7E7C-7907-B95B76D92E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CB7657-644D-4D21-93F5-022AE061F4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703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1B622624-B142-E736-0218-7F2604042E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1000"/>
            <a:ext cx="8382000" cy="4936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886C6718-F9F7-46AA-5FFB-065E3182872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0999"/>
            <a:ext cx="8382000" cy="4932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83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14FFE84E-45B8-A503-ACB2-9FD434BE821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1000"/>
            <a:ext cx="8382000" cy="4936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929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FCE80AB7-5256-C2A5-F30A-847C504BD5D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0999"/>
            <a:ext cx="8382000" cy="4932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6179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CD998D47-37BD-278E-8423-95020ACEDE4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1000"/>
            <a:ext cx="8382000" cy="4936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8144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31E6CB29-C11C-7857-F1BE-41A3D2393B2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80999"/>
            <a:ext cx="8382000" cy="4859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79946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126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2026-03-23T19:51:13Z</dcterms:created>
  <dcterms:modified xsi:type="dcterms:W3CDTF">2026-03-23T19:52:33Z</dcterms:modified>
</cp:coreProperties>
</file>