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48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3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9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6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26373"/>
            <a:ext cx="8636000" cy="439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5157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168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2026-04-20T07:04:14Z</dcterms:modified>
</cp:coreProperties>
</file>