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6072170-C584-6B10-BD08-8660F7521FB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&#10;&#10;Door AI gegenereerde inhoud is mogelijk onjuist.">
            <a:extLst>
              <a:ext uri="{FF2B5EF4-FFF2-40B4-BE49-F238E27FC236}">
                <a16:creationId xmlns:a16="http://schemas.microsoft.com/office/drawing/2014/main" id="{4236E83A-2862-3790-9FC7-B782A89423C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26373"/>
            <a:ext cx="8636000" cy="4395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487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3A7DF665-BC8F-D75C-9DA2-4AF6D1AE7AE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53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34E17F14-178B-3C5F-3717-F924411F2B3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26373"/>
            <a:ext cx="8636000" cy="4395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91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02FAE1DE-8182-267D-B018-7C7D68347F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468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771B3EA-1B08-284F-5299-69757B1BA34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26373"/>
            <a:ext cx="8636000" cy="4395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075157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168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2026-04-20T07:04:14Z</dcterms:modified>
</cp:coreProperties>
</file>