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8B9D3-E82A-8510-84F9-4DD6C27530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E4B4FA6-69F5-7D72-07A2-1EF6B5B50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4CDC8E-959C-5E48-496D-F8BE9C886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696A1D-37A4-F158-BD8D-54D2E8943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65970B6-7E0C-3D12-944D-B47A5CA56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718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9001F-286B-A26C-93B2-3E5A7A1BD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44FD7EB-F9B1-95B1-44CF-A8F64A678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15DA38-009F-E32E-BF29-A19894C8E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79BF0B-142C-6D14-A6E3-F4EAE16D2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A8712A-D129-1F39-47F4-C644B23C1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406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7D6D1FF-196E-38F7-F297-85E594D7B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72910C1-F613-B77F-9391-44980328A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11ADF6-04CF-34DF-1CDA-94BFAA099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2EEAAA-705B-36DF-C284-5E4F24F93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6737CC6-8C50-8D16-C2BD-95D7FD9E6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6206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0D5FC5-4F8F-4479-77F9-D9D14424F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18390B-AA99-2436-BBE7-CAC124F87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99C7BB4-1183-41BC-C1E3-47BA05BC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433250-322B-BD81-EEEF-A64F6FAD7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28B3080-AC87-2A8B-C399-B5E78ED5D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521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A8AAB-507A-4921-0680-9B93101E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9049C5A-FD37-B05E-F0B5-B38FE23D6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14B6A98-F92A-DF8B-6B17-A43452068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9BC8A0-8648-7191-9109-A54D947DA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853657-718E-BB8D-EABA-2225B4CA5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937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767961-2CAC-49AE-CA67-42E7321F3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F2AE23-39A2-6D4C-C424-347D80D323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2C32583-C5CF-A0E3-BD28-E2088DD6A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10846D3-B1D9-497C-39F5-B65419A13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495890E-711E-7A78-385E-780CBF828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103BC92-60EB-0CD2-2966-571053D98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821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215670-C5EB-8783-F9B0-036F15FF3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328BE4B-6DF5-0737-50A9-9C12EA8DE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CE4F27D-F839-F843-C7FE-5A762F20F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BEE873E-9EDC-5F07-B962-3C9CE69FC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68AC14D-2ADE-1991-16D7-F5D96F6F2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31E6E01-CE32-D6C5-9ABC-EDDBA1FFF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942CDA4-A8B2-897E-32CC-C630163F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D982800-C0FC-3253-C5BD-41D2DE616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108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EDFC03-ED11-6374-9484-6E731FEB2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9C8F2F3-6DD3-1E5F-3FA9-6C663998A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743D43E-1C47-9D9A-F86B-1E114FCC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78378F8-375D-3082-0A36-0252F2BC0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4002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6A717E1-D7B8-DE3D-E88B-F80716E96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660AC48-CADB-6D01-D7F1-F2F988706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E95261F-E180-6095-691E-A84F51016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770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0F1D61-DAE4-8B92-6FBC-0732297B6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E0BC0A-593C-9AF1-EF38-27A1750CE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D1F637A-0211-9160-B827-AD437F0ED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AAA9518-A015-941A-B8CB-4091C7709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4529BBA-410D-3FEB-6F96-CCD9D05A5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FBE40D1-9B4C-ACAF-30ED-B35E245AF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998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1F1957-56F1-6A1F-06F4-75216615E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D5729F4-ADC4-C5B6-DA32-E567015D64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5DD5227-A2CC-A9FB-9936-2FBC98622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7094B45-D21A-1E93-618D-42B863BFD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CB3D486-5447-A5FA-8A3A-8710E4ABE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29D6A41-ACE7-2C87-E35D-AE2C73444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9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1403E7F-38B3-B6AB-8114-51D14883C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075E184-15FD-41C3-8853-AF8FEE541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A9EF09-46D4-8A52-8B24-DE57D27E1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03B630-FC17-1F1F-BE73-92E10AE9A5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C0B47A6-BE6C-EB95-5E0A-AB34D7EA4D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456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6072170-C584-6B10-BD08-8660F7521FB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&#10;&#10;Door AI gegenereerde inhoud is mogelijk onjuist.">
            <a:extLst>
              <a:ext uri="{FF2B5EF4-FFF2-40B4-BE49-F238E27FC236}">
                <a16:creationId xmlns:a16="http://schemas.microsoft.com/office/drawing/2014/main" id="{4236E83A-2862-3790-9FC7-B782A89423C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67747"/>
            <a:ext cx="9652000" cy="491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487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3A7DF665-BC8F-D75C-9DA2-4AF6D1AE7AE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53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34E17F14-178B-3C5F-3717-F924411F2B3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67747"/>
            <a:ext cx="9652000" cy="491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91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02FAE1DE-8182-267D-B018-7C7D68347F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468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771B3EA-1B08-284F-5299-69757B1BA34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67747"/>
            <a:ext cx="9652000" cy="491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0751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2026-04-20T07:00:45Z</dcterms:created>
  <dcterms:modified xsi:type="dcterms:W3CDTF">2026-04-20T07:02:32Z</dcterms:modified>
</cp:coreProperties>
</file>