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8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0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3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1502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4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15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48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98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25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53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78340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182</Words>
  <Application>Microsoft Office PowerPoint</Application>
  <PresentationFormat>Diavoorstelling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2026-03-23T09:06:50Z</dcterms:modified>
</cp:coreProperties>
</file>