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9806791C-942D-C262-33A3-59280389BCD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15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91B57203-FD38-B323-FA11-D55900B9EFA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6647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BDBCB495-877C-C35E-BD8C-26537515630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150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0481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E4EE77B6-AB54-80BB-DA2C-6F30A8F723E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986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687A49CC-8B95-7467-CA1D-3FC80F428D2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25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E7AF895F-D134-0EDE-EA1B-B016B6BDD27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530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Ik dank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dicht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mag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komen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20B6D559-8011-979C-A521-8174F8BA324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78340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182</Words>
  <Application>Microsoft Office PowerPoint</Application>
  <PresentationFormat>Diavoorstelling (4:3)</PresentationFormat>
  <Paragraphs>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2026-03-23T09:06:50Z</dcterms:modified>
</cp:coreProperties>
</file>