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58EB5-5DDC-D7B8-DD7F-A6EB75874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2F21D5B-E7A8-7F8D-D3A4-E9FE83A11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8ACD6C-4FA5-75C0-AA40-FBC0F623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CE709C-26DC-832C-8596-A32A6733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E056F1-8BBB-DE07-22E9-BE2A9692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673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F39461-6A8E-AC71-36D1-F3EF7D024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CC3E8EF-18D1-A2E0-22C6-90538C573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CA7288-8105-4962-BB45-5B2213287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9F8D02-9AD0-BA8A-E3B8-C5E9C9BE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168D70-E5FD-32B8-BE16-3D3AD7CA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94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2D8F8D8-5ABA-6065-6A28-8D0199A9A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038DBC1-16CA-7786-6065-6FC55EE18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417B72-8A62-54FC-25FC-B489E027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A7E5937-003B-FBFB-82D3-8A4D9207A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776FB3-5D99-E770-D16F-53B479AF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65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25884C-BB87-B901-6055-B6B63844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1DD8DF-A7DC-4FCF-08E8-54E240025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0B91AA-0654-9FD7-C220-F06C9DAFD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F2E6F5-C54D-EC82-79DD-2A6DDC18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198B00-4B7C-DF79-E46F-32C40821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639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22284-956A-E821-9298-F599D1A36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85A9E3-D036-032A-AC69-E0A9B02E2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8A4898-BB10-617A-0B0A-A84277871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C65EE4-05BB-8252-3E6D-DEDD3B84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D5FCCC-E1B8-2C2C-C0CD-42532E34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173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84ACC-E236-8595-1269-534E608C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053C73-4227-4ED7-DCFE-C1FCCF34A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8581F4-3642-C9D4-EACA-320A8D213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2061E52-79F7-BD71-E99A-C7941DC2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CEA698D-6AB5-6B6B-FB0E-7A11BCBD2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6BA6502-454B-37B9-0218-ABEFDAF54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35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0126E-DA90-EC57-7FC7-D463E6A6A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C7A9036-294E-6601-AC1E-537159891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8FEE934-9B6B-5D83-DA6C-F16CCE210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85D6C6C-BD9D-5B10-EA5C-47495F6EAC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78232C-CD35-9B4E-3C57-8A55C4169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35DEEA0-71AF-3EBC-326A-FFA0FD90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40966EF-E8FC-BDA6-E65C-484EDD7FF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0816DBD-17E8-CE7B-AAA5-1F1B37A3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70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3158C-AA0D-C9E9-29BE-911673ED7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D487972-C49B-1358-9593-9F687B59B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BB07DB5-FE55-E551-7AAC-7595F04A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BA7FDC-457E-6D0E-FE44-6DF22216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14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DB2B4C8-D416-CBCF-F358-D93B010B7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44A2BA6-CC57-9A4D-7AD6-B3046B2F8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9393C77-174D-7722-724A-94C86EC0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2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3F638-A9CD-3A7E-529F-48A91425F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3CFACA-C431-CB15-F408-44F1C13FE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ECA46CB-7716-71DF-35B1-CBF79C122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62AE09-9BED-FDBB-C582-95B2A170A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E2DA37-10AA-DBE4-1105-80227CB0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3600B34-A383-F48A-E880-A27AEB0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696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A0EAF-1C90-EF66-06ED-F8195D17D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2E99719-5B6F-B258-25FE-8514859D37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BDD2BA-A4C7-3FF2-AC43-71F2A5CCF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83036A6-45D6-D08F-550D-4A941F48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DFF9C6E-79E3-E843-ACC3-88AA85B9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DEF55C-9EC7-9845-1884-7B1FE72D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530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6B2FAEE-FE4C-0ABF-6F9A-360D041F0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1734FE-26C4-D8DC-DB45-A0D1845D3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77EE7B-34B6-F736-B5D0-1CB4C1566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C5D13-E311-413D-9D8C-9BAB82E49246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1284D4-696B-9226-96F9-8947E3132B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7F8D1C-1959-C7E9-38E1-0EEF41DA4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C49A4-60E0-4BC7-8C3F-A0A7F6337E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02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806791C-942D-C262-33A3-59280389BC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10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1B57203-FD38-B323-FA11-D55900B9EF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64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DBCB495-877C-C35E-BD8C-26537515630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10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48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E4EE77B6-AB54-80BB-DA2C-6F30A8F723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9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687A49CC-8B95-7467-CA1D-3FC80F428D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25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E7AF895F-D134-0EDE-EA1B-B016B6BDD2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53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20B6D559-8011-979C-A521-8174F8BA324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49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7834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Breedbeeld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2026-03-23T09:04:49Z</dcterms:created>
  <dcterms:modified xsi:type="dcterms:W3CDTF">2026-03-23T09:38:22Z</dcterms:modified>
</cp:coreProperties>
</file>