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F88D640-4F37-301B-264A-DBEDAFFA6B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3E52F1E4-BF5E-7218-9ED3-BB058FDA5D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09122"/>
            <a:ext cx="8128000" cy="437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7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37369B06-31DF-49EC-51CC-86246929BDA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09122"/>
            <a:ext cx="8128000" cy="437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34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E21929B-BB02-641B-6923-1B240DEB31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800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D2EDA345-9B31-8DBD-AA8D-E19D864E54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09122"/>
            <a:ext cx="8128000" cy="437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78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, Lettertype&#10;&#10;Door AI gegenereerde inhoud is mogelijk onjuist.">
            <a:extLst>
              <a:ext uri="{FF2B5EF4-FFF2-40B4-BE49-F238E27FC236}">
                <a16:creationId xmlns:a16="http://schemas.microsoft.com/office/drawing/2014/main" id="{B8AD2D5A-4ACE-61C7-9522-4DA713BE47D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43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36E6A637-8A91-C526-856F-C20CBE596D2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09122"/>
            <a:ext cx="8128000" cy="437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25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muziek, Lettertype&#10;&#10;Door AI gegenereerde inhoud is mogelijk onjuist.">
            <a:extLst>
              <a:ext uri="{FF2B5EF4-FFF2-40B4-BE49-F238E27FC236}">
                <a16:creationId xmlns:a16="http://schemas.microsoft.com/office/drawing/2014/main" id="{31B79FF6-0AC5-8899-8E18-479924533D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8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4B8A8FA1-78EB-546B-3FD2-1A420100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09122"/>
            <a:ext cx="8128000" cy="437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787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wachtende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Converse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38C01A6D-DB3C-98CE-2F42-75E13DE24D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109317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220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2026-02-02T19:00:56Z</dcterms:modified>
</cp:coreProperties>
</file>