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D0F81-F7E8-EEF7-F59C-3F3A2A4E1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316C46-85CE-8A94-23D4-2E400729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8AC31C-ABA8-BDCB-FA2A-9B7EDF20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80F72A-DDE6-CA82-00DB-3911854F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70C0C8-2E98-9054-224E-B2E26030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48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A7DA3-289E-6EDB-5F86-DCD8BDEF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08990B-A39E-79A1-A24C-BB778F4B4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C599C4-F3D8-8A8B-6D7E-B796261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57269-89F9-A603-9987-A9AB2EDE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8B13D9-FF66-DA3D-67EA-0E57305E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0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850180F-8A7F-0ADD-2141-DEBC6D573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65917B-3EDE-C69E-8082-E06246D23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7A227A-6EA6-E040-7CC6-F2125AFF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446B60-08F5-31AF-7BC4-CA62E21A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9B7029-6706-7043-EDBE-63025272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7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41A6C-BFE6-839E-A590-05BDA9EE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B829B-F5C9-AAD6-BCB5-2AA2CD6E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CB354-8913-FEA9-768D-86A55EFC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31766C-29A3-7794-8912-6D6AE1C8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6DD81C-50AB-3555-BDA1-F3EB2A94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6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EE70B-9D2B-8D3A-D6D4-02B3CE58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3EA8F0-3006-7D31-FF70-B1FEB905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89044C-34F8-D354-9247-F9E1F73D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F8AF3A-58EE-E07B-09D2-827702B7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2F557-7250-0CCD-CF48-169037CD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35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A04AF-4F8D-17CC-67B8-5BE630A8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D7A1C-07A8-FAD0-B323-30540CB44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FE8D94-9026-083B-8864-FB382268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7F9064-9AF3-B396-FB2C-D89D84BE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87BEB-B6DF-DF44-1E8D-F3EBA883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62EFE-5A61-3673-7741-B8B0E0DA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9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A1A05-4BA1-B6EF-CB5B-4F6EE4E7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E9B742-6C09-6A05-E775-CC18F468B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303048-3DA7-5665-4624-16D77309B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B6CFE11-25E8-082C-5C60-2A2797D89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B50A8E-5F42-DF26-CE21-5F75AC77A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DC9A7FE-9DFA-ABC2-3FED-BFDD64F0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1963B7-DD84-19CA-63D4-E75082A6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D7316A-598E-8226-BBCC-467CBE18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04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7EB37-C7C6-9B69-5A50-0BDA222C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922A29-BDF4-1E72-885F-86E62F22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FCC662-229F-F1F7-AF6A-0BDD352A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54ED1-EDCD-49B2-C6DC-F47D2195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6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620025-A5DF-0C60-A481-E58A49CF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85963D-6038-46B0-A84D-FF17CB50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DEA864-CC92-FC21-B47D-5D2BB2D4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59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F1DE9-E2D2-EC01-A675-76EAA0EF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F23EC3-5A95-4048-1805-D0F493A3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E3C523-4F84-DB15-BA33-63911995E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7D7845-310D-F681-1084-52BA64B9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C4B25E-B59D-176C-74DF-374944E8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8CB71F-AA3D-A948-62E5-20F0DC68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96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42CB6-1D4D-C181-F3EB-96C96BB6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E79594-21FF-32E0-B5E4-B42795323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5612F8-18A1-C4EE-40D7-DC69C4DFC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67B00B-CA55-1A6A-9D19-27438F5E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1931E6-3141-A2FF-55B9-A85330F2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399C50-D2E4-3DC5-0723-1D0E8092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6727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5D0032-6EDE-D0EF-31AC-70F6E373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ACB996-E504-3AB0-B080-4420E246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D3AA2D-1AA9-37F9-5DAD-BDA12443A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30B65-E1A1-4579-B2E1-730E4C3005E0}" type="datetimeFigureOut">
              <a:rPr lang="nl-NL" smtClean="0"/>
              <a:t>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FFA168-88EB-05F0-7961-9BBD99BD0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64C889-366F-01FF-7AAE-C9DBA2996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5854D-A49F-4E89-8BE4-81D10F47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0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0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9144000" cy="4894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5122"/>
            <a:ext cx="9144000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5122"/>
            <a:ext cx="9144000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9144000" cy="48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0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5122"/>
            <a:ext cx="9144000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9144000" cy="48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3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5122"/>
            <a:ext cx="9144000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9144000" cy="48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5122"/>
            <a:ext cx="9144000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9144000" cy="48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9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Freddy Gerkema</dc:creator>
  <cp:lastModifiedBy>Freddy Gerkema</cp:lastModifiedBy>
  <cp:revision>1</cp:revision>
  <dcterms:created xsi:type="dcterms:W3CDTF">2026-02-02T18:57:40Z</dcterms:created>
  <dcterms:modified xsi:type="dcterms:W3CDTF">2026-02-02T19:01:28Z</dcterms:modified>
</cp:coreProperties>
</file>