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2D0F81-F7E8-EEF7-F59C-3F3A2A4E1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8316C46-85CE-8A94-23D4-2E4007298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8AC31C-ABA8-BDCB-FA2A-9B7EDF203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80F72A-DDE6-CA82-00DB-3911854F8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870C0C8-2E98-9054-224E-B2E26030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3481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8A7DA3-289E-6EDB-5F86-DCD8BDEFF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808990B-A39E-79A1-A24C-BB778F4B44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C599C4-F3D8-8A8B-6D7E-B79626113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157269-89F9-A603-9987-A9AB2EDE8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58B13D9-FF66-DA3D-67EA-0E57305E8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808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850180F-8A7F-0ADD-2141-DEBC6D573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765917B-3EDE-C69E-8082-E06246D23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7A227A-6EA6-E040-7CC6-F2125AFF7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6446B60-08F5-31AF-7BC4-CA62E21A8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9B7029-6706-7043-EDBE-63025272A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974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141A6C-BFE6-839E-A590-05BDA9EE9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AB829B-F5C9-AAD6-BCB5-2AA2CD6ED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CCB354-8913-FEA9-768D-86A55EFCB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31766C-29A3-7794-8912-6D6AE1C8D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36DD81C-50AB-3555-BDA1-F3EB2A945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5365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BEE70B-9D2B-8D3A-D6D4-02B3CE584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33EA8F0-3006-7D31-FF70-B1FEB905A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589044C-34F8-D354-9247-F9E1F73DC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F8AF3A-58EE-E07B-09D2-827702B79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42F557-7250-0CCD-CF48-169037CD1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8350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5A04AF-4F8D-17CC-67B8-5BE630A84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8D7A1C-07A8-FAD0-B323-30540CB44E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5FE8D94-9026-083B-8864-FB3822684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A7F9064-9AF3-B396-FB2C-D89D84BEF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2F87BEB-B6DF-DF44-1E8D-F3EBA883F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9062EFE-5A61-3673-7741-B8B0E0DA0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79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6A1A05-4BA1-B6EF-CB5B-4F6EE4E78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7E9B742-6C09-6A05-E775-CC18F468B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D303048-3DA7-5665-4624-16D77309B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6CFE11-25E8-082C-5C60-2A2797D89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EB50A8E-5F42-DF26-CE21-5F75AC77AC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DC9A7FE-9DFA-ABC2-3FED-BFDD64F0F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F1963B7-DD84-19CA-63D4-E75082A67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DD7316A-598E-8226-BBCC-467CBE181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404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17EB37-C7C6-9B69-5A50-0BDA222C2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8922A29-BDF4-1E72-885F-86E62F225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6FCC662-229F-F1F7-AF6A-0BDD352A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1754ED1-EDCD-49B2-C6DC-F47D21958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63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9620025-A5DF-0C60-A481-E58A49CFE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685963D-6038-46B0-A84D-FF17CB504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ADEA864-CC92-FC21-B47D-5D2BB2D47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359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BF1DE9-E2D2-EC01-A675-76EAA0EFF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F23EC3-5A95-4048-1805-D0F493A35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DE3C523-4F84-DB15-BA33-63911995E7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47D7845-310D-F681-1084-52BA64B9C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AC4B25E-B59D-176C-74DF-374944E8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98CB71F-AA3D-A948-62E5-20F0DC68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596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142CB6-1D4D-C181-F3EB-96C96BB60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6E79594-21FF-32E0-B5E4-B427953234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25612F8-18A1-C4EE-40D7-DC69C4DFC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C67B00B-CA55-1A6A-9D19-27438F5EA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71931E6-3141-A2FF-55B9-A85330F25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A399C50-D2E4-3DC5-0723-1D0E8092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2672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C5D0032-6EDE-D0EF-31AC-70F6E373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BACB996-E504-3AB0-B080-4420E2465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D3AA2D-1AA9-37F9-5DAD-BDA12443A3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930B65-E1A1-4579-B2E1-730E4C3005E0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6FFA168-88EB-05F0-7961-9BBD99BD07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064C889-366F-01FF-7AAE-C9DBA2996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85854D-A49F-4E89-8BE4-81D10F479D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340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9F88D640-4F37-301B-264A-DBEDAFFA6B3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94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3E52F1E4-BF5E-7218-9ED3-BB058FDA5D4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55122"/>
            <a:ext cx="9144000" cy="4921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74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muziek&#10;&#10;Door AI gegenereerde inhoud is mogelijk onjuist.">
            <a:extLst>
              <a:ext uri="{FF2B5EF4-FFF2-40B4-BE49-F238E27FC236}">
                <a16:creationId xmlns:a16="http://schemas.microsoft.com/office/drawing/2014/main" id="{37369B06-31DF-49EC-51CC-86246929BDA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55122"/>
            <a:ext cx="9144000" cy="4921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348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9E21929B-BB02-641B-6923-1B240DEB31C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94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800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D2EDA345-9B31-8DBD-AA8D-E19D864E542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55122"/>
            <a:ext cx="9144000" cy="4921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4787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muziek, Lettertype&#10;&#10;Door AI gegenereerde inhoud is mogelijk onjuist.">
            <a:extLst>
              <a:ext uri="{FF2B5EF4-FFF2-40B4-BE49-F238E27FC236}">
                <a16:creationId xmlns:a16="http://schemas.microsoft.com/office/drawing/2014/main" id="{B8AD2D5A-4ACE-61C7-9522-4DA713BE47D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94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439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muziek&#10;&#10;Door AI gegenereerde inhoud is mogelijk onjuist.">
            <a:extLst>
              <a:ext uri="{FF2B5EF4-FFF2-40B4-BE49-F238E27FC236}">
                <a16:creationId xmlns:a16="http://schemas.microsoft.com/office/drawing/2014/main" id="{36E6A637-8A91-C526-856F-C20CBE596D2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55122"/>
            <a:ext cx="9144000" cy="4921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256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muziek, Lettertype&#10;&#10;Door AI gegenereerde inhoud is mogelijk onjuist.">
            <a:extLst>
              <a:ext uri="{FF2B5EF4-FFF2-40B4-BE49-F238E27FC236}">
                <a16:creationId xmlns:a16="http://schemas.microsoft.com/office/drawing/2014/main" id="{31B79FF6-0AC5-8899-8E18-479924533D8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94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86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4B8A8FA1-78EB-546B-3FD2-1A4201008B9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55122"/>
            <a:ext cx="9144000" cy="4921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787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38C01A6D-DB3C-98CE-2F42-75E13DE24D5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94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10931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220</Words>
  <Application>Microsoft Office PowerPoint</Application>
  <PresentationFormat>Breedbeeld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2026-02-02T18:57:40Z</dcterms:created>
  <dcterms:modified xsi:type="dcterms:W3CDTF">2026-02-02T19:01:28Z</dcterms:modified>
</cp:coreProperties>
</file>