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0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5000"/>
            <a:ext cx="8128000" cy="45405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0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6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51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8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357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70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voor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mij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Zundel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634999"/>
            <a:ext cx="8128000" cy="460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5165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160</Words>
  <Application>Microsoft Office PowerPoint</Application>
  <PresentationFormat>Diavoorstelling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66</cp:revision>
  <dcterms:created xsi:type="dcterms:W3CDTF">2004-09-21T10:26:12Z</dcterms:created>
  <dcterms:modified xsi:type="dcterms:W3CDTF">2026-06-16T04:38:45Z</dcterms:modified>
</cp:coreProperties>
</file>