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421167F-C48D-C3E5-610B-CDEBBD4E86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5000"/>
            <a:ext cx="8128000" cy="454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5604CC8-1CF9-687A-267E-5DF0C1D1B0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30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A1BEE96-A805-3561-2108-09611BF78F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6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58F8104-17E0-A275-8E47-F759AE745F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051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7A12655-24A9-CE17-D017-6DED67C4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58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8BDE7E4-7C0A-5D7C-0EEA-4BEB1D17A0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5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C2B7A46-F163-C979-D1B7-791A7F4F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97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54B419-81D7-189D-B4A0-4F884B9C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75165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160</Words>
  <Application>Microsoft Office PowerPoint</Application>
  <PresentationFormat>Diavoorstelling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66</cp:revision>
  <dcterms:created xsi:type="dcterms:W3CDTF">2004-09-21T10:26:12Z</dcterms:created>
  <dcterms:modified xsi:type="dcterms:W3CDTF">2026-06-16T04:38:45Z</dcterms:modified>
</cp:coreProperties>
</file>