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8" autoAdjust="0"/>
    <p:restoredTop sz="94660"/>
  </p:normalViewPr>
  <p:slideViewPr>
    <p:cSldViewPr snapToGrid="0">
      <p:cViewPr varScale="1">
        <p:scale>
          <a:sx n="72" d="100"/>
          <a:sy n="72" d="100"/>
        </p:scale>
        <p:origin x="58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7BD272-26EE-D84A-2168-5233C2E65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AB6A0AE-A126-38E8-AFCA-A9484A4A2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CBD2D88-CC67-C123-9374-C0AFF5CC2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2F0E-CE91-4A6B-B18B-E64005643EC9}" type="datetimeFigureOut">
              <a:rPr lang="nl-NL" smtClean="0"/>
              <a:t>16-6-2026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9ED222F-B43F-713A-C9BC-E3B335BDB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AE3726C-3C53-2A30-833F-FBFF62E32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3A3C-FAA3-48EA-A529-929F5D1786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7485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12C1E2-7929-CB0C-B2BC-1FC58B9BD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89A56A3-169C-900B-662E-E1FE257D1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D862115-42E1-A3A3-D17B-B762EDC7B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2F0E-CE91-4A6B-B18B-E64005643EC9}" type="datetimeFigureOut">
              <a:rPr lang="nl-NL" smtClean="0"/>
              <a:t>16-6-2026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2D559CC-233E-9176-83AC-28E51A0AD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A6FBF38-8A77-B4D9-9DBB-E780BB9EC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3A3C-FAA3-48EA-A529-929F5D1786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4597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961699-9C4E-AD4F-7538-E3139405B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2CD1015-3B87-1DCB-39DB-6DFFEDA1D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8E06962-0FB1-6A80-1A90-E622BF93B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2F0E-CE91-4A6B-B18B-E64005643EC9}" type="datetimeFigureOut">
              <a:rPr lang="nl-NL" smtClean="0"/>
              <a:t>16-6-2026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4763541-6B28-D65C-5ED4-29D07FEF4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B679847-F399-4917-395C-560764BA9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3A3C-FAA3-48EA-A529-929F5D1786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2915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32E06E-5361-9F29-8592-3F3E8165E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00F924E-D313-98AB-DB52-F13FC06723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710AB3B-EA69-E7FD-CA98-37BED21EE7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77D960D-3B29-FD3C-4473-392D82329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2F0E-CE91-4A6B-B18B-E64005643EC9}" type="datetimeFigureOut">
              <a:rPr lang="nl-NL" smtClean="0"/>
              <a:t>16-6-2026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96A1820-1E7E-889A-7E0D-B7C2550A7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2F3786A-256A-228D-9037-FD74869AE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3A3C-FAA3-48EA-A529-929F5D1786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27206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943ABC-B10D-A742-2032-E7FC39A8F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5ABF9CA-55E1-96F5-C529-C63618681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838128A-5A9B-AAF0-5DA6-43E1CFA4F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68BF2BC-01FA-4AF5-4A2F-9392D54A74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7AEE09A-E014-CCCB-BE1E-ECC5B370A4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EE3C4D9-984E-A796-AC4F-2822F8200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2F0E-CE91-4A6B-B18B-E64005643EC9}" type="datetimeFigureOut">
              <a:rPr lang="nl-NL" smtClean="0"/>
              <a:t>16-6-2026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6F83B86-DA2D-14E5-8700-BABB5F1A2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E712BEE-A3B3-0576-1639-90B5EE71D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3A3C-FAA3-48EA-A529-929F5D1786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566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3A9275-A962-6CD5-E05F-2E4BE5C8F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194496C-5CC2-9E0A-D9CF-D108DE1DE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2F0E-CE91-4A6B-B18B-E64005643EC9}" type="datetimeFigureOut">
              <a:rPr lang="nl-NL" smtClean="0"/>
              <a:t>16-6-2026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69D43C3-D060-E542-8978-659312888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8E1E758-EF84-8DBF-F322-1150F0AD1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3A3C-FAA3-48EA-A529-929F5D1786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1559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E1C49BA-3F2D-BDA5-1283-25D8949B5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2F0E-CE91-4A6B-B18B-E64005643EC9}" type="datetimeFigureOut">
              <a:rPr lang="nl-NL" smtClean="0"/>
              <a:t>16-6-2026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3597C80-08AB-8A05-AEB2-7BC957DE3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8DF4FC4-C249-95AC-6618-6BF2F10F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3A3C-FAA3-48EA-A529-929F5D1786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8101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24E444-427C-A22C-60A4-FD113D8D3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9E82557-0D4A-1F70-5B34-B2537FC7B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1BCBD03-7B04-72FB-D425-F51DAA69E8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2CECA94-4D02-2398-EC0C-0FA498D72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2F0E-CE91-4A6B-B18B-E64005643EC9}" type="datetimeFigureOut">
              <a:rPr lang="nl-NL" smtClean="0"/>
              <a:t>16-6-2026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CD1CB8A-DCD5-30AD-1E05-25DDB0E42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9A3C3A2-FF07-F523-98F8-C8F2616DE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3A3C-FAA3-48EA-A529-929F5D1786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0891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A74529-30C3-2788-285D-8D6B152AF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EF6D57D-45FB-BE46-2EEF-EDDC9CE931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D4E1937-195E-5DFF-EC3F-B2600D58EC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93CB535-899D-794D-B1BF-234CCB63B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2F0E-CE91-4A6B-B18B-E64005643EC9}" type="datetimeFigureOut">
              <a:rPr lang="nl-NL" smtClean="0"/>
              <a:t>16-6-2026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C7F3EB2-5062-4F73-71E0-3F023896E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94B97FB-D1D8-051F-F591-AC756C76F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3A3C-FAA3-48EA-A529-929F5D1786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6849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FEBF35-2650-3C01-2012-A2FDF87DD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6FB6FF2-FC56-BC15-37BC-451CB41A92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5511113-1082-E1C3-47CF-8B1FB6150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2F0E-CE91-4A6B-B18B-E64005643EC9}" type="datetimeFigureOut">
              <a:rPr lang="nl-NL" smtClean="0"/>
              <a:t>16-6-2026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5CF401D-A69A-1F9D-5148-92DDA3A9D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8FA3B68-9DDC-A598-C2BD-1FE71385F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3A3C-FAA3-48EA-A529-929F5D1786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3716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FE48799C-5F53-D63E-256D-04A0EB419C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83F4585-1B01-18AF-8DCB-ACA2AF6DBE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013A865-1448-BFB4-CB35-1481706D0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2F0E-CE91-4A6B-B18B-E64005643EC9}" type="datetimeFigureOut">
              <a:rPr lang="nl-NL" smtClean="0"/>
              <a:t>16-6-2026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7032F4E-8189-0BEB-3C01-21C52D3DB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82DD1F0-CAB9-D5AA-A238-F10C516DF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3A3C-FAA3-48EA-A529-929F5D1786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858806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0F3C511-20E7-B845-08E8-1A0F3DA7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16BD5AB-355E-CA4F-DB88-B03B2B1DB1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BBD6CFD-ECA7-B5E2-FFB2-0BEBFD8443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ED2F0E-CE91-4A6B-B18B-E64005643EC9}" type="datetimeFigureOut">
              <a:rPr lang="nl-NL" smtClean="0"/>
              <a:t>16-6-2026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EA03170-B9C8-2B30-511E-EA4E343A6E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2FA61AD-AD2A-6532-8D92-D0E8AAE172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443A3C-FAA3-48EA-A529-929F5D1786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867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0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3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4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80999"/>
            <a:ext cx="9144000" cy="51081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80999"/>
            <a:ext cx="9144000" cy="518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308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80999"/>
            <a:ext cx="9144000" cy="518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666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80999"/>
            <a:ext cx="9144000" cy="518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051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80999"/>
            <a:ext cx="9144000" cy="518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81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80999"/>
            <a:ext cx="9144000" cy="518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357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80999"/>
            <a:ext cx="9144000" cy="518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970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80999"/>
            <a:ext cx="9144000" cy="518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75165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160</Words>
  <Application>Microsoft Office PowerPoint</Application>
  <PresentationFormat>Breedbeeld</PresentationFormat>
  <Paragraphs>8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Freddy Gerkema</dc:creator>
  <cp:lastModifiedBy>Freddy Gerkema</cp:lastModifiedBy>
  <cp:revision>1</cp:revision>
  <dcterms:created xsi:type="dcterms:W3CDTF">2026-06-16T04:37:19Z</dcterms:created>
  <dcterms:modified xsi:type="dcterms:W3CDTF">2026-06-16T04:38:27Z</dcterms:modified>
</cp:coreProperties>
</file>