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38" autoAdjust="0"/>
    <p:restoredTop sz="94660"/>
  </p:normalViewPr>
  <p:slideViewPr>
    <p:cSldViewPr snapToGrid="0">
      <p:cViewPr varScale="1">
        <p:scale>
          <a:sx n="72" d="100"/>
          <a:sy n="72" d="100"/>
        </p:scale>
        <p:origin x="58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17BD272-26EE-D84A-2168-5233C2E653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EAB6A0AE-A126-38E8-AFCA-A9484A4A2C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CBD2D88-CC67-C123-9374-C0AFF5CC24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D2F0E-CE91-4A6B-B18B-E64005643EC9}" type="datetimeFigureOut">
              <a:rPr lang="nl-NL" smtClean="0"/>
              <a:t>16-6-2026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9ED222F-B43F-713A-C9BC-E3B335BDB8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AE3726C-3C53-2A30-833F-FBFF62E329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43A3C-FAA3-48EA-A529-929F5D17860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774851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012C1E2-7929-CB0C-B2BC-1FC58B9BD6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89A56A3-169C-900B-662E-E1FE257D1D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D862115-42E1-A3A3-D17B-B762EDC7B6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D2F0E-CE91-4A6B-B18B-E64005643EC9}" type="datetimeFigureOut">
              <a:rPr lang="nl-NL" smtClean="0"/>
              <a:t>16-6-2026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2D559CC-233E-9176-83AC-28E51A0AD0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A6FBF38-8A77-B4D9-9DBB-E780BB9EC9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43A3C-FAA3-48EA-A529-929F5D17860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845971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961699-9C4E-AD4F-7538-E3139405B9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72CD1015-3B87-1DCB-39DB-6DFFEDA1D9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E8E06962-0FB1-6A80-1A90-E622BF93BC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D2F0E-CE91-4A6B-B18B-E64005643EC9}" type="datetimeFigureOut">
              <a:rPr lang="nl-NL" smtClean="0"/>
              <a:t>16-6-2026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4763541-6B28-D65C-5ED4-29D07FEF4D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B679847-F399-4917-395C-560764BA9B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43A3C-FAA3-48EA-A529-929F5D17860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729154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232E06E-5361-9F29-8592-3F3E8165E3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00F924E-D313-98AB-DB52-F13FC06723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6710AB3B-EA69-E7FD-CA98-37BED21EE7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777D960D-3B29-FD3C-4473-392D82329C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D2F0E-CE91-4A6B-B18B-E64005643EC9}" type="datetimeFigureOut">
              <a:rPr lang="nl-NL" smtClean="0"/>
              <a:t>16-6-2026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F96A1820-1E7E-889A-7E0D-B7C2550A7F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12F3786A-256A-228D-9037-FD74869AED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43A3C-FAA3-48EA-A529-929F5D17860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272066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A943ABC-B10D-A742-2032-E7FC39A8F3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15ABF9CA-55E1-96F5-C529-C63618681C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8838128A-5A9B-AAF0-5DA6-43E1CFA4F5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368BF2BC-01FA-4AF5-4A2F-9392D54A748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47AEE09A-E014-CCCB-BE1E-ECC5B370A4A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0EE3C4D9-984E-A796-AC4F-2822F8200C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D2F0E-CE91-4A6B-B18B-E64005643EC9}" type="datetimeFigureOut">
              <a:rPr lang="nl-NL" smtClean="0"/>
              <a:t>16-6-2026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56F83B86-DA2D-14E5-8700-BABB5F1A22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1E712BEE-A3B3-0576-1639-90B5EE71D3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43A3C-FAA3-48EA-A529-929F5D17860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756644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E3A9275-A962-6CD5-E05F-2E4BE5C8FD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8194496C-5CC2-9E0A-D9CF-D108DE1DE1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D2F0E-CE91-4A6B-B18B-E64005643EC9}" type="datetimeFigureOut">
              <a:rPr lang="nl-NL" smtClean="0"/>
              <a:t>16-6-2026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E69D43C3-D060-E542-8978-6593128889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98E1E758-EF84-8DBF-F322-1150F0AD1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43A3C-FAA3-48EA-A529-929F5D17860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115593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4E1C49BA-3F2D-BDA5-1283-25D8949B55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D2F0E-CE91-4A6B-B18B-E64005643EC9}" type="datetimeFigureOut">
              <a:rPr lang="nl-NL" smtClean="0"/>
              <a:t>16-6-2026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93597C80-08AB-8A05-AEB2-7BC957DE34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48DF4FC4-C249-95AC-6618-6BF2F10FA3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43A3C-FAA3-48EA-A529-929F5D17860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381012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924E444-427C-A22C-60A4-FD113D8D35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9E82557-0D4A-1F70-5B34-B2537FC7B3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C1BCBD03-7B04-72FB-D425-F51DAA69E8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D2CECA94-4D02-2398-EC0C-0FA498D72F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D2F0E-CE91-4A6B-B18B-E64005643EC9}" type="datetimeFigureOut">
              <a:rPr lang="nl-NL" smtClean="0"/>
              <a:t>16-6-2026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7CD1CB8A-DCD5-30AD-1E05-25DDB0E424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19A3C3A2-FF07-F523-98F8-C8F2616DEB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43A3C-FAA3-48EA-A529-929F5D17860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608917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FA74529-30C3-2788-285D-8D6B152AF1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6EF6D57D-45FB-BE46-2EEF-EDDC9CE9311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BD4E1937-195E-5DFF-EC3F-B2600D58EC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193CB535-899D-794D-B1BF-234CCB63B5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D2F0E-CE91-4A6B-B18B-E64005643EC9}" type="datetimeFigureOut">
              <a:rPr lang="nl-NL" smtClean="0"/>
              <a:t>16-6-2026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7C7F3EB2-5062-4F73-71E0-3F023896EC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D94B97FB-D1D8-051F-F591-AC756C76F2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43A3C-FAA3-48EA-A529-929F5D17860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068498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EFEBF35-2650-3C01-2012-A2FDF87DDD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96FB6FF2-FC56-BC15-37BC-451CB41A92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5511113-1082-E1C3-47CF-8B1FB61505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D2F0E-CE91-4A6B-B18B-E64005643EC9}" type="datetimeFigureOut">
              <a:rPr lang="nl-NL" smtClean="0"/>
              <a:t>16-6-2026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5CF401D-A69A-1F9D-5148-92DDA3A9D9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8FA3B68-9DDC-A598-C2BD-1FE71385F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43A3C-FAA3-48EA-A529-929F5D17860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337164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FE48799C-5F53-D63E-256D-04A0EB419C1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383F4585-1B01-18AF-8DCB-ACA2AF6DBE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013A865-1448-BFB4-CB35-1481706D07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D2F0E-CE91-4A6B-B18B-E64005643EC9}" type="datetimeFigureOut">
              <a:rPr lang="nl-NL" smtClean="0"/>
              <a:t>16-6-2026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7032F4E-8189-0BEB-3C01-21C52D3DBB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82DD1F0-CAB9-D5AA-A238-F10C516DFC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43A3C-FAA3-48EA-A529-929F5D17860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285880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20F3C511-20E7-B845-08E8-1A0F3DA703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716BD5AB-355E-CA4F-DB88-B03B2B1DB1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EBBD6CFD-ECA7-B5E2-FFB2-0BEBFD8443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CED2F0E-CE91-4A6B-B18B-E64005643EC9}" type="datetimeFigureOut">
              <a:rPr lang="nl-NL" smtClean="0"/>
              <a:t>16-6-2026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EA03170-B9C8-2B30-511E-EA4E343A6E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2FA61AD-AD2A-6532-8D92-D0E8AAE172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9443A3C-FAA3-48EA-A529-929F5D17860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886717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3"/>
          <p:cNvSpPr>
            <a:spLocks noChangeArrowheads="1"/>
          </p:cNvSpPr>
          <p:nvPr/>
        </p:nvSpPr>
        <p:spPr bwMode="auto">
          <a:xfrm>
            <a:off x="1608139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Hij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voor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mij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) 	t. J.P. Kuijper; m. J. Zundel</a:t>
            </a:r>
            <a:endParaRPr lang="nl-NL" altLang="nl-NL" sz="16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D421167F-C48D-C3E5-610B-CDEBBD4E861A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380999"/>
            <a:ext cx="9144000" cy="5108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3"/>
          <p:cNvSpPr>
            <a:spLocks noChangeArrowheads="1"/>
          </p:cNvSpPr>
          <p:nvPr/>
        </p:nvSpPr>
        <p:spPr bwMode="auto">
          <a:xfrm>
            <a:off x="1608139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Hij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voor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mij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) 	t. J.P. Kuijper; m. J. Zundel</a:t>
            </a:r>
            <a:endParaRPr lang="nl-NL" altLang="nl-NL" sz="16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B5604CC8-1CF9-687A-267E-5DF0C1D1B03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380999"/>
            <a:ext cx="9144000" cy="5181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23082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3"/>
          <p:cNvSpPr>
            <a:spLocks noChangeArrowheads="1"/>
          </p:cNvSpPr>
          <p:nvPr/>
        </p:nvSpPr>
        <p:spPr bwMode="auto">
          <a:xfrm>
            <a:off x="1608139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Hij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voor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mij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) 	t. J.P. Kuijper; m. J. Zundel</a:t>
            </a:r>
            <a:endParaRPr lang="nl-NL" altLang="nl-NL" sz="16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9A1BEE96-A805-3561-2108-09611BF78F5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380999"/>
            <a:ext cx="9144000" cy="5181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46664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3"/>
          <p:cNvSpPr>
            <a:spLocks noChangeArrowheads="1"/>
          </p:cNvSpPr>
          <p:nvPr/>
        </p:nvSpPr>
        <p:spPr bwMode="auto">
          <a:xfrm>
            <a:off x="1608139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Hij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voor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mij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) 	t. J.P. Kuijper; m. J. Zundel</a:t>
            </a:r>
            <a:endParaRPr lang="nl-NL" altLang="nl-NL" sz="16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E58F8104-17E0-A275-8E47-F759AE745FA7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380999"/>
            <a:ext cx="9144000" cy="5181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60511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3"/>
          <p:cNvSpPr>
            <a:spLocks noChangeArrowheads="1"/>
          </p:cNvSpPr>
          <p:nvPr/>
        </p:nvSpPr>
        <p:spPr bwMode="auto">
          <a:xfrm>
            <a:off x="1608139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Hij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voor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mij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) 	t. J.P. Kuijper; m. J. Zundel</a:t>
            </a:r>
            <a:endParaRPr lang="nl-NL" altLang="nl-NL" sz="16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17A12655-24A9-CE17-D017-6DED67C409B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380999"/>
            <a:ext cx="9144000" cy="5181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25812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3"/>
          <p:cNvSpPr>
            <a:spLocks noChangeArrowheads="1"/>
          </p:cNvSpPr>
          <p:nvPr/>
        </p:nvSpPr>
        <p:spPr bwMode="auto">
          <a:xfrm>
            <a:off x="1608139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Hij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voor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mij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) 	t. J.P. Kuijper; m. J. Zundel</a:t>
            </a:r>
            <a:endParaRPr lang="nl-NL" altLang="nl-NL" sz="16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48BDE7E4-7C0A-5D7C-0EEA-4BEB1D17A07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380999"/>
            <a:ext cx="9144000" cy="5181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03574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3"/>
          <p:cNvSpPr>
            <a:spLocks noChangeArrowheads="1"/>
          </p:cNvSpPr>
          <p:nvPr/>
        </p:nvSpPr>
        <p:spPr bwMode="auto">
          <a:xfrm>
            <a:off x="1608139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Hij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voor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mij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) 	t. J.P. Kuijper; m. J. Zundel</a:t>
            </a:r>
            <a:endParaRPr lang="nl-NL" altLang="nl-NL" sz="16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6C2B7A46-F163-C979-D1B7-791A7F4FE9D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380999"/>
            <a:ext cx="9144000" cy="5181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09707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3"/>
          <p:cNvSpPr>
            <a:spLocks noChangeArrowheads="1"/>
          </p:cNvSpPr>
          <p:nvPr/>
        </p:nvSpPr>
        <p:spPr bwMode="auto">
          <a:xfrm>
            <a:off x="1608139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Hij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voor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mij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) 	t. J.P. Kuijper; m. J. Zundel</a:t>
            </a:r>
            <a:endParaRPr lang="nl-NL" altLang="nl-NL" sz="16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2954B419-81D7-189D-B4A0-4F884B9CA09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380999"/>
            <a:ext cx="9144000" cy="5181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0751651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160</Words>
  <Application>Microsoft Office PowerPoint</Application>
  <PresentationFormat>Breedbeeld</PresentationFormat>
  <Paragraphs>8</Paragraphs>
  <Slides>8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8</vt:i4>
      </vt:variant>
    </vt:vector>
  </HeadingPairs>
  <TitlesOfParts>
    <vt:vector size="12" baseType="lpstr">
      <vt:lpstr>Aptos</vt:lpstr>
      <vt:lpstr>Aptos Display</vt:lpstr>
      <vt:lpstr>Arial</vt:lpstr>
      <vt:lpstr>Kantoorthema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Freddy Gerkema</dc:creator>
  <cp:lastModifiedBy>Freddy Gerkema</cp:lastModifiedBy>
  <cp:revision>1</cp:revision>
  <dcterms:created xsi:type="dcterms:W3CDTF">2026-06-16T04:37:19Z</dcterms:created>
  <dcterms:modified xsi:type="dcterms:W3CDTF">2026-06-16T04:38:27Z</dcterms:modified>
</cp:coreProperties>
</file>