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21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205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34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2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5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205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01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2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45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205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14816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138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2026-01-28T09:37:20Z</dcterms:modified>
</cp:coreProperties>
</file>