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E6022A3-11F4-C777-D56E-B193FB25A7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76423270-122E-A2BF-63C1-DE925B3D08B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34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EB4F97D-C204-FB6B-B98A-DDDAA99279A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05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A3297DA4-2033-87C5-C25A-16955E718F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01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78E45B6-BB50-7EB3-86C0-85559C47FD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45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CBBDADF5-695A-5852-858B-0B3C557127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14816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2026-01-28T09:37:20Z</dcterms:modified>
</cp:coreProperties>
</file>