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0B9B9-851E-0EA2-EE47-68B5872DE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BA7A3B8-DC95-0335-12EF-DA02CF4C3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6E070F-BBBE-18F2-1D05-3ECC7E55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E6CD08-1795-2297-6A5E-BA769497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15D1F6-99AC-1DD5-B939-97017D62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61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CD420F-2748-8033-AD1D-9AD7377E3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556F314-0FA8-B013-8D3A-A3BFF7757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6FBB28-8239-7AA0-649E-B0AE27741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20C737-2197-3F43-A02F-E87764DDA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B206B9-4CCC-6FD5-4B20-778A2684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42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85503EF-8B7C-2FD3-D95F-897551E3B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CDF5CB-BE25-4B81-698E-B8FB047DC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048587-F75B-032E-7C19-E65F4D63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2C58F9-76D7-15AD-C4AE-11408AE1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4F91C7-B547-BF2C-59A7-E6B24150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6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8E5B-9090-0694-EFFA-00333F92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1D5965-5D6F-70D2-6767-2CA2476C8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60E79C-608E-3BC8-BD72-800A57F0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485985-CCC3-BBB6-9FE9-8039E862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43EBB7-303F-E491-74BB-1B9AD89C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905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F68C-A099-9E4A-B410-108683A4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2AEA0B-C2F4-9A5A-4AC4-A5E957DB9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F6DADA-FFC5-E443-E845-5F1D5DC6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D78C55-ED11-E455-0640-6574EFEE0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08962-25DA-E4AA-DA7B-27EC23C0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50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5983E-0F78-C17F-BFAE-93DFB0FD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6485D9-DCA6-FBE0-4B67-3FCA6D7B3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98B8486-CDB2-E33B-5939-6F827C348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DC716C-F17C-5D84-DB8A-567D48A0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BF060F-572E-FA55-A179-89FB4D31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5A6A4C-900E-657F-AF6D-27FC5B19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17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F2A95-3107-22C9-2BB7-238256666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D824E6-974B-2468-2DCC-AAD69B64A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D697398-7077-3C12-8F9E-2468D63FD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7657AC8-805D-A6A6-79F1-9463FF5E59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7E9AC26-F269-3B54-CB88-D0D85F276F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49BD741-B6FE-EF3B-3871-6696B2AD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6CEA194-B122-1FD3-0A31-8CAAE6DB0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31817C6-4E48-A97F-E15D-A1C039FC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98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B16B8-4D4F-B2DA-B8EC-40CE876C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D72DAE1-8DE5-06FF-CFF4-71FEBD77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22A70FA-1FD4-D64C-E5E5-FEFA2E8D7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6C7DA2-E698-D11B-32E3-09B857D1E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3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F107FC-F3F0-18FF-B0EC-9BA9AA29E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ABB99ED-4039-C556-437E-63283EEF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C7AE867-906B-2460-F4C3-0303CBA1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917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498D1-6123-F2E4-3128-9AB8517F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C47A19-AAC9-E469-ED69-D9968221D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0C4703D-CA0B-3343-8450-B2D802117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62A28D4-7808-34D1-6C08-1DCFFFC0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134B61-A7E2-FB9D-E541-6940C4474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A78693-AA15-3FC0-002B-C0D22DF8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78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9D00B3-35BB-F9AD-B232-28FA1727E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143B1D-FB5A-53A7-2B9A-729032B4D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943F9F2-A3C8-847A-2BBB-C7FAB2261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7FB65E-A8E2-29DB-D5BC-68414C6D7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F62D059-424F-277E-BE0E-2C5C609F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90BF8C2-2F7B-C580-F536-29033BB9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199118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4CC3E4D-6DD4-F79A-BAE4-4DA056F8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8B651A-5553-3F37-E32D-C3D9B28A6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093A75-14E7-8385-B02A-35A9003D9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9DCE4D-5C09-8E6D-59D4-D4FC0C535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06AACE-E13B-CECF-200A-C8EA7A86C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77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34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5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1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45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4816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2026-01-28T09:34:33Z</dcterms:created>
  <dcterms:modified xsi:type="dcterms:W3CDTF">2026-01-28T09:36:42Z</dcterms:modified>
</cp:coreProperties>
</file>