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3" autoAdjust="0"/>
    <p:restoredTop sz="94660"/>
  </p:normalViewPr>
  <p:slideViewPr>
    <p:cSldViewPr snapToGrid="0" showGuides="1">
      <p:cViewPr varScale="1">
        <p:scale>
          <a:sx n="72" d="100"/>
          <a:sy n="72" d="100"/>
        </p:scale>
        <p:origin x="648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C0B9B9-851E-0EA2-EE47-68B5872DED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1BA7A3B8-DC95-0335-12EF-DA02CF4C3C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E6E070F-BBBE-18F2-1D05-3ECC7E558D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5177A-79B6-4CA8-8248-F39796964C25}" type="datetimeFigureOut">
              <a:rPr lang="nl-NL" smtClean="0"/>
              <a:t>28-1-2026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7E6CD08-1795-2297-6A5E-BA7694977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715D1F6-99AC-1DD5-B939-97017D624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FC281-4C72-46F7-B0EB-B31FCAC4CCF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34617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ECD420F-2748-8033-AD1D-9AD7377E3A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9556F314-0FA8-B013-8D3A-A3BFF7757A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46FBB28-8239-7AA0-649E-B0AE277413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5177A-79B6-4CA8-8248-F39796964C25}" type="datetimeFigureOut">
              <a:rPr lang="nl-NL" smtClean="0"/>
              <a:t>28-1-2026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B20C737-2197-3F43-A02F-E87764DDA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8B206B9-4CCC-6FD5-4B20-778A2684F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FC281-4C72-46F7-B0EB-B31FCAC4CCF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15429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685503EF-8B7C-2FD3-D95F-897551E3BC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6FCDF5CB-BE25-4B81-698E-B8FB047DC7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C048587-F75B-032E-7C19-E65F4D63D1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5177A-79B6-4CA8-8248-F39796964C25}" type="datetimeFigureOut">
              <a:rPr lang="nl-NL" smtClean="0"/>
              <a:t>28-1-2026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02C58F9-76D7-15AD-C4AE-11408AE1C3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04F91C7-B547-BF2C-59A7-E6B241509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FC281-4C72-46F7-B0EB-B31FCAC4CCF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47968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6B48E5B-9090-0694-EFFA-00333F92E0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91D5965-5D6F-70D2-6767-2CA2476C8B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960E79C-608E-3BC8-BD72-800A57F079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5177A-79B6-4CA8-8248-F39796964C25}" type="datetimeFigureOut">
              <a:rPr lang="nl-NL" smtClean="0"/>
              <a:t>28-1-2026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2485985-CCC3-BBB6-9FE9-8039E862E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943EBB7-303F-E491-74BB-1B9AD89C7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FC281-4C72-46F7-B0EB-B31FCAC4CCF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49052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C0F68C-A099-9E4A-B410-108683A47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C2AEA0B-C2F4-9A5A-4AC4-A5E957DB95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2F6DADA-FFC5-E443-E845-5F1D5DC6D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5177A-79B6-4CA8-8248-F39796964C25}" type="datetimeFigureOut">
              <a:rPr lang="nl-NL" smtClean="0"/>
              <a:t>28-1-2026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6D78C55-ED11-E455-0640-6574EFEE0E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0908962-25DA-E4AA-DA7B-27EC23C0E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FC281-4C72-46F7-B0EB-B31FCAC4CCF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87508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95983E-0F78-C17F-BFAE-93DFB0FD5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D6485D9-DCA6-FBE0-4B67-3FCA6D7B3E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498B8486-CDB2-E33B-5939-6F827C348B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CFDC716C-F17C-5D84-DB8A-567D48A007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5177A-79B6-4CA8-8248-F39796964C25}" type="datetimeFigureOut">
              <a:rPr lang="nl-NL" smtClean="0"/>
              <a:t>28-1-2026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12BF060F-572E-FA55-A179-89FB4D3171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5E5A6A4C-900E-657F-AF6D-27FC5B195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FC281-4C72-46F7-B0EB-B31FCAC4CCF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691754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0F2A95-3107-22C9-2BB7-238256666E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3D824E6-974B-2468-2DCC-AAD69B64A7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9D697398-7077-3C12-8F9E-2468D63FD4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77657AC8-805D-A6A6-79F1-9463FF5E59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D7E9AC26-F269-3B54-CB88-D0D85F276F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049BD741-B6FE-EF3B-3871-6696B2AD76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5177A-79B6-4CA8-8248-F39796964C25}" type="datetimeFigureOut">
              <a:rPr lang="nl-NL" smtClean="0"/>
              <a:t>28-1-2026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96CEA194-B122-1FD3-0A31-8CAAE6DB0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031817C6-4E48-A97F-E15D-A1C039FCF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FC281-4C72-46F7-B0EB-B31FCAC4CCF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92982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2FB16B8-4D4F-B2DA-B8EC-40CE876CBB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CD72DAE1-8DE5-06FF-CFF4-71FEBD770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5177A-79B6-4CA8-8248-F39796964C25}" type="datetimeFigureOut">
              <a:rPr lang="nl-NL" smtClean="0"/>
              <a:t>28-1-2026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D22A70FA-1FD4-D64C-E5E5-FEFA2E8D7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AF6C7DA2-E698-D11B-32E3-09B857D1E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FC281-4C72-46F7-B0EB-B31FCAC4CCF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230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7FF107FC-F3F0-18FF-B0EC-9BA9AA29E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5177A-79B6-4CA8-8248-F39796964C25}" type="datetimeFigureOut">
              <a:rPr lang="nl-NL" smtClean="0"/>
              <a:t>28-1-2026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FABB99ED-4039-C556-437E-63283EEF8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9C7AE867-906B-2460-F4C3-0303CBA19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FC281-4C72-46F7-B0EB-B31FCAC4CCF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79177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9498D1-6123-F2E4-3128-9AB8517F92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DC47A19-AAC9-E469-ED69-D9968221D3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70C4703D-CA0B-3343-8450-B2D802117A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762A28D4-7808-34D1-6C08-1DCFFFC0C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5177A-79B6-4CA8-8248-F39796964C25}" type="datetimeFigureOut">
              <a:rPr lang="nl-NL" smtClean="0"/>
              <a:t>28-1-2026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8A134B61-A7E2-FB9D-E541-6940C4474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5DA78693-AA15-3FC0-002B-C0D22DF80B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FC281-4C72-46F7-B0EB-B31FCAC4CCF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02781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F9D00B3-35BB-F9AD-B232-28FA1727E0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53143B1D-FB5A-53A7-2B9A-729032B4DF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5943F9F2-A3C8-847A-2BBB-C7FAB22614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397FB65E-A8E2-29DB-D5BC-68414C6D7F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5177A-79B6-4CA8-8248-F39796964C25}" type="datetimeFigureOut">
              <a:rPr lang="nl-NL" smtClean="0"/>
              <a:t>28-1-2026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4F62D059-424F-277E-BE0E-2C5C609F9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690BF8C2-2F7B-C580-F536-29033BB9C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FC281-4C72-46F7-B0EB-B31FCAC4CCF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01991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94CC3E4D-6DD4-F79A-BAE4-4DA056F873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E38B651A-5553-3F37-E32D-C3D9B28A6C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6093A75-14E7-8385-B02A-35A9003D95E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2E5177A-79B6-4CA8-8248-F39796964C25}" type="datetimeFigureOut">
              <a:rPr lang="nl-NL" smtClean="0"/>
              <a:t>28-1-2026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C9DCE4D-5C09-8E6D-59D4-D4FC0C5355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A06AACE-E13B-CECF-200A-C8EA7A86C2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1FC281-4C72-46F7-B0EB-B31FCAC4CCF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79777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kleding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der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gerechtigheid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J.B. König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EE6022A3-11F4-C777-D56E-B193FB25A791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000" y="381000"/>
            <a:ext cx="10414000" cy="48757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kleding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der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gerechtigheid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J.B. König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ijn, Lettertype, nummer&#10;&#10;Door AI gegenereerde inhoud is mogelijk onjuist.">
            <a:extLst>
              <a:ext uri="{FF2B5EF4-FFF2-40B4-BE49-F238E27FC236}">
                <a16:creationId xmlns:a16="http://schemas.microsoft.com/office/drawing/2014/main" id="{76423270-122E-A2BF-63C1-DE925B3D08B0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000" y="380999"/>
            <a:ext cx="10414000" cy="2370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53481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kleding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der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gerechtigheid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J.B. König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Bladmuziek&#10;&#10;Door AI gegenereerde inhoud is mogelijk onjuist.">
            <a:extLst>
              <a:ext uri="{FF2B5EF4-FFF2-40B4-BE49-F238E27FC236}">
                <a16:creationId xmlns:a16="http://schemas.microsoft.com/office/drawing/2014/main" id="{7EB4F97D-C204-FB6B-B98A-DDDAA99279A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000" y="381000"/>
            <a:ext cx="10414000" cy="48757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40585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kleding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der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gerechtigheid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J.B. König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ijn, Lettertype, nummer&#10;&#10;Door AI gegenereerde inhoud is mogelijk onjuist.">
            <a:extLst>
              <a:ext uri="{FF2B5EF4-FFF2-40B4-BE49-F238E27FC236}">
                <a16:creationId xmlns:a16="http://schemas.microsoft.com/office/drawing/2014/main" id="{A3297DA4-2033-87C5-C25A-16955E718F9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000" y="380999"/>
            <a:ext cx="10414000" cy="2370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50161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kleding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der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gerechtigheid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J.B. König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Bladmuziek&#10;&#10;Door AI gegenereerde inhoud is mogelijk onjuist.">
            <a:extLst>
              <a:ext uri="{FF2B5EF4-FFF2-40B4-BE49-F238E27FC236}">
                <a16:creationId xmlns:a16="http://schemas.microsoft.com/office/drawing/2014/main" id="{D78E45B6-BB50-7EB3-86C0-85559C47FDF9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000" y="381000"/>
            <a:ext cx="10414000" cy="48757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24533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kleding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der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gerechtigheid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J.B. König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ijn, Lettertype, nummer&#10;&#10;Door AI gegenereerde inhoud is mogelijk onjuist.">
            <a:extLst>
              <a:ext uri="{FF2B5EF4-FFF2-40B4-BE49-F238E27FC236}">
                <a16:creationId xmlns:a16="http://schemas.microsoft.com/office/drawing/2014/main" id="{CBBDADF5-695A-5852-858B-0B3C5571278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000" y="380999"/>
            <a:ext cx="10414000" cy="2370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52148162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138</Words>
  <Application>Microsoft Office PowerPoint</Application>
  <PresentationFormat>Breedbeeld</PresentationFormat>
  <Paragraphs>6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Freddy Gerkema</dc:creator>
  <cp:lastModifiedBy>Freddy Gerkema</cp:lastModifiedBy>
  <cp:revision>1</cp:revision>
  <dcterms:created xsi:type="dcterms:W3CDTF">2026-01-28T09:34:33Z</dcterms:created>
  <dcterms:modified xsi:type="dcterms:W3CDTF">2026-01-28T09:36:42Z</dcterms:modified>
</cp:coreProperties>
</file>