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2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686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1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944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469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194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003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6412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435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19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6059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0854777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8002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6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7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is goed			                                                                  t: Robert Roth m:Henk Vogel</a:t>
            </a:r>
            <a:endParaRPr lang="nl-NL" sz="1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999" y="635000"/>
            <a:ext cx="8636000" cy="455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111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is goed			                                                                  t: Robert Roth m:Henk Vogel</a:t>
            </a:r>
            <a:endParaRPr lang="nl-NL" sz="1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999" y="635000"/>
            <a:ext cx="8636000" cy="455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980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is goed			                                                                  t: Robert Roth m:Henk Vogel</a:t>
            </a:r>
            <a:endParaRPr lang="nl-NL" sz="1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999" y="635000"/>
            <a:ext cx="8636000" cy="455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728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is goed			                                                                  t: Robert Roth m:Henk Vogel</a:t>
            </a:r>
            <a:endParaRPr lang="nl-NL" sz="1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999" y="635000"/>
            <a:ext cx="8636000" cy="455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18953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60</Words>
  <Application>Microsoft Office PowerPoint</Application>
  <PresentationFormat>Diavoorstelling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Regenlied</dc:title>
  <dc:creator>Aad Schalk</dc:creator>
  <cp:lastModifiedBy>Aad Schalk</cp:lastModifiedBy>
  <cp:revision>22</cp:revision>
  <dcterms:created xsi:type="dcterms:W3CDTF">2019-08-25T11:47:05Z</dcterms:created>
  <dcterms:modified xsi:type="dcterms:W3CDTF">2026-04-08T11:41:26Z</dcterms:modified>
</cp:coreProperties>
</file>