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2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6869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1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944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4690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1194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0036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6412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4354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192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6059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0854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60F89-3BA3-4ED0-812B-D18363EA0611}" type="datetimeFigureOut">
              <a:rPr lang="nl-NL" smtClean="0"/>
              <a:t>8-4-2026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8002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1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Het is goed			                                                                  t: Robert Roth m:Henk Vogel</a:t>
            </a:r>
            <a:endParaRPr lang="nl-NL" sz="16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B845C02-E855-4E76-B90C-DEA640B5EF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999" y="635000"/>
            <a:ext cx="8636000" cy="455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111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1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Het is goed			                                                                  t: Robert Roth m:Henk Vogel</a:t>
            </a:r>
            <a:endParaRPr lang="nl-NL" sz="16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77D7B9F0-AEB6-4920-BEB3-F7D2317ED7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999" y="635000"/>
            <a:ext cx="8636000" cy="455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980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1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Het is goed			                                                                  t: Robert Roth m:Henk Vogel</a:t>
            </a:r>
            <a:endParaRPr lang="nl-NL" sz="16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FFFCE20D-4D9A-4CD1-9F5E-98828E5C74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999" y="635000"/>
            <a:ext cx="8636000" cy="455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728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1366" y="6212541"/>
            <a:ext cx="89826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Het is goed			                                                                  t: Robert Roth m:Henk Vogel</a:t>
            </a:r>
            <a:endParaRPr lang="nl-NL" sz="1600" kern="100" dirty="0">
              <a:effectLst/>
              <a:latin typeface="Arial" panose="020B0604020202020204" pitchFamily="34" charset="0"/>
              <a:ea typeface="Aptos"/>
              <a:cs typeface="Arial" panose="020B0604020202020204" pitchFamily="34" charset="0"/>
            </a:endParaRP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87EADDB2-95BC-43CA-ADCF-283BBF0C7E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999" y="635000"/>
            <a:ext cx="8636000" cy="455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18953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</TotalTime>
  <Words>60</Words>
  <Application>Microsoft Office PowerPoint</Application>
  <PresentationFormat>Diavoorstelling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Regenlied</dc:title>
  <dc:creator>Aad Schalk</dc:creator>
  <cp:lastModifiedBy>Aad Schalk</cp:lastModifiedBy>
  <cp:revision>22</cp:revision>
  <dcterms:created xsi:type="dcterms:W3CDTF">2019-08-25T11:47:05Z</dcterms:created>
  <dcterms:modified xsi:type="dcterms:W3CDTF">2026-04-08T11:41:26Z</dcterms:modified>
</cp:coreProperties>
</file>