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60" r:id="rId3"/>
    <p:sldId id="261" r:id="rId4"/>
    <p:sldId id="262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95" d="100"/>
          <a:sy n="95" d="100"/>
        </p:scale>
        <p:origin x="84" y="6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8-4-2026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61748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8-4-2026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7279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8-4-2026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699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8-4-2026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0082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8-4-2026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4177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8-4-2026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9860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8-4-2026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210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8-4-2026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05228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8-4-2026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6588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8-4-2026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07060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8-4-2026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36875052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60F89-3BA3-4ED0-812B-D18363EA0611}" type="datetimeFigureOut">
              <a:rPr lang="nl-NL" smtClean="0"/>
              <a:t>8-4-2026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8083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6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7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B2532042-582C-419A-8FCF-1384707F36C5}"/>
              </a:ext>
            </a:extLst>
          </p:cNvPr>
          <p:cNvSpPr txBox="1"/>
          <p:nvPr/>
        </p:nvSpPr>
        <p:spPr>
          <a:xfrm>
            <a:off x="1685366" y="6212541"/>
            <a:ext cx="89826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Het is goed			                                                                  t: Robert Roth m:Henk Vogel</a:t>
            </a:r>
            <a:endParaRPr lang="nl-NL" sz="1600" kern="100" dirty="0">
              <a:latin typeface="Arial" panose="020B0604020202020204" pitchFamily="34" charset="0"/>
              <a:ea typeface="Aptos"/>
              <a:cs typeface="Arial" panose="020B0604020202020204" pitchFamily="34" charset="0"/>
            </a:endParaRP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7999" y="635001"/>
            <a:ext cx="8636000" cy="4556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8111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B2532042-582C-419A-8FCF-1384707F36C5}"/>
              </a:ext>
            </a:extLst>
          </p:cNvPr>
          <p:cNvSpPr txBox="1"/>
          <p:nvPr/>
        </p:nvSpPr>
        <p:spPr>
          <a:xfrm>
            <a:off x="1685366" y="6212541"/>
            <a:ext cx="89826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Het is goed			                                                                  t: Robert Roth m:Henk Vogel</a:t>
            </a:r>
            <a:endParaRPr lang="nl-NL" sz="1600" kern="100" dirty="0">
              <a:latin typeface="Arial" panose="020B0604020202020204" pitchFamily="34" charset="0"/>
              <a:ea typeface="Aptos"/>
              <a:cs typeface="Arial" panose="020B0604020202020204" pitchFamily="34" charset="0"/>
            </a:endParaRP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7999" y="635001"/>
            <a:ext cx="8636000" cy="4556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980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B2532042-582C-419A-8FCF-1384707F36C5}"/>
              </a:ext>
            </a:extLst>
          </p:cNvPr>
          <p:cNvSpPr txBox="1"/>
          <p:nvPr/>
        </p:nvSpPr>
        <p:spPr>
          <a:xfrm>
            <a:off x="1685366" y="6212541"/>
            <a:ext cx="89826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Het is goed			                                                                  t: Robert Roth m:Henk Vogel</a:t>
            </a:r>
            <a:endParaRPr lang="nl-NL" sz="1600" kern="100" dirty="0">
              <a:latin typeface="Arial" panose="020B0604020202020204" pitchFamily="34" charset="0"/>
              <a:ea typeface="Aptos"/>
              <a:cs typeface="Arial" panose="020B0604020202020204" pitchFamily="34" charset="0"/>
            </a:endParaRP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7999" y="635001"/>
            <a:ext cx="8636000" cy="4556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728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B2532042-582C-419A-8FCF-1384707F36C5}"/>
              </a:ext>
            </a:extLst>
          </p:cNvPr>
          <p:cNvSpPr txBox="1"/>
          <p:nvPr/>
        </p:nvSpPr>
        <p:spPr>
          <a:xfrm>
            <a:off x="1685366" y="6212541"/>
            <a:ext cx="89826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Het is goed			                                                                  t: Robert Roth m:Henk Vogel</a:t>
            </a:r>
            <a:endParaRPr lang="nl-NL" sz="1600" kern="100" dirty="0">
              <a:latin typeface="Arial" panose="020B0604020202020204" pitchFamily="34" charset="0"/>
              <a:ea typeface="Aptos"/>
              <a:cs typeface="Arial" panose="020B0604020202020204" pitchFamily="34" charset="0"/>
            </a:endParaRP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7999" y="635001"/>
            <a:ext cx="8636000" cy="4556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618953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153</TotalTime>
  <Words>60</Words>
  <Application>Microsoft Office PowerPoint</Application>
  <PresentationFormat>Breedbeeld</PresentationFormat>
  <Paragraphs>4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Regenlied</dc:title>
  <dc:creator>Aad Schalk</dc:creator>
  <cp:lastModifiedBy>Aad Schalk</cp:lastModifiedBy>
  <cp:revision>23</cp:revision>
  <dcterms:created xsi:type="dcterms:W3CDTF">2019-08-25T11:47:05Z</dcterms:created>
  <dcterms:modified xsi:type="dcterms:W3CDTF">2026-04-08T11:43:08Z</dcterms:modified>
</cp:coreProperties>
</file>