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174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27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9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008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177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986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210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22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58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06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87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808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845C02-E855-4E76-B90C-DEA640B5E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7D7B9F0-AEB6-4920-BEB3-F7D2317ED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8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FFCE20D-4D9A-4CD1-9F5E-98828E5C7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2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7EADDB2-95BC-43CA-ADCF-283BBF0C7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9" y="635001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95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60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23</cp:revision>
  <dcterms:created xsi:type="dcterms:W3CDTF">2019-08-25T11:47:05Z</dcterms:created>
  <dcterms:modified xsi:type="dcterms:W3CDTF">2026-04-08T11:43:08Z</dcterms:modified>
</cp:coreProperties>
</file>