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0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32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93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35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74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26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11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65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37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54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12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4483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FF2D1-E44D-4EAE-A001-426F1574D571}" type="datetimeFigureOut">
              <a:rPr lang="nl-NL" smtClean="0"/>
              <a:t>26-3-2026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E3AA6-283E-49B1-94A1-04332BBB901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67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430708C-7328-4DA9-872B-A87744E0E15F}"/>
              </a:ext>
            </a:extLst>
          </p:cNvPr>
          <p:cNvSpPr txBox="1"/>
          <p:nvPr/>
        </p:nvSpPr>
        <p:spPr>
          <a:xfrm>
            <a:off x="314036" y="6345377"/>
            <a:ext cx="858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Heer, wees nabij, de aarde zucht en beeft                                 Tekst: R Roth  Melodie: LB 247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635000"/>
            <a:ext cx="8636000" cy="49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3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430708C-7328-4DA9-872B-A87744E0E15F}"/>
              </a:ext>
            </a:extLst>
          </p:cNvPr>
          <p:cNvSpPr txBox="1"/>
          <p:nvPr/>
        </p:nvSpPr>
        <p:spPr>
          <a:xfrm>
            <a:off x="314036" y="6345377"/>
            <a:ext cx="858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Heer, wees nabij, de aarde zucht en beeft                                 Tekst: R Roth  Melodie: LB 247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635000"/>
            <a:ext cx="8636000" cy="49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6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430708C-7328-4DA9-872B-A87744E0E15F}"/>
              </a:ext>
            </a:extLst>
          </p:cNvPr>
          <p:cNvSpPr txBox="1"/>
          <p:nvPr/>
        </p:nvSpPr>
        <p:spPr>
          <a:xfrm>
            <a:off x="314036" y="6345377"/>
            <a:ext cx="858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Heer, wees nabij, de aarde zucht en beeft                                 Tekst: R Roth  Melodie: LB 247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635000"/>
            <a:ext cx="8636000" cy="49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7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430708C-7328-4DA9-872B-A87744E0E15F}"/>
              </a:ext>
            </a:extLst>
          </p:cNvPr>
          <p:cNvSpPr txBox="1"/>
          <p:nvPr/>
        </p:nvSpPr>
        <p:spPr>
          <a:xfrm>
            <a:off x="314036" y="6345377"/>
            <a:ext cx="858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Heer, wees nabij, de aarde zucht en beeft                                 Tekst: R Roth  Melodie: LB 247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" y="635000"/>
            <a:ext cx="8636000" cy="49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988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72</Words>
  <Application>Microsoft Office PowerPoint</Application>
  <PresentationFormat>Diavoorstelling (4:3)</PresentationFormat>
  <Paragraphs>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Aad Schalk</dc:creator>
  <cp:lastModifiedBy>Jan Pieter Kuijper</cp:lastModifiedBy>
  <cp:revision>7</cp:revision>
  <dcterms:created xsi:type="dcterms:W3CDTF">2022-01-26T11:13:02Z</dcterms:created>
  <dcterms:modified xsi:type="dcterms:W3CDTF">2026-03-26T15:00:30Z</dcterms:modified>
</cp:coreProperties>
</file>