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1320" y="2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F2D1-E44D-4EAE-A001-426F1574D571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3AA6-283E-49B1-94A1-04332BBB901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2326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F2D1-E44D-4EAE-A001-426F1574D571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3AA6-283E-49B1-94A1-04332BBB901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3937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F2D1-E44D-4EAE-A001-426F1574D571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3AA6-283E-49B1-94A1-04332BBB901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95357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F2D1-E44D-4EAE-A001-426F1574D571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3AA6-283E-49B1-94A1-04332BBB901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76746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F2D1-E44D-4EAE-A001-426F1574D571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3AA6-283E-49B1-94A1-04332BBB901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9267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F2D1-E44D-4EAE-A001-426F1574D571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3AA6-283E-49B1-94A1-04332BBB901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6117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F2D1-E44D-4EAE-A001-426F1574D571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3AA6-283E-49B1-94A1-04332BBB901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7658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F2D1-E44D-4EAE-A001-426F1574D571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3AA6-283E-49B1-94A1-04332BBB901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02370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F2D1-E44D-4EAE-A001-426F1574D571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3AA6-283E-49B1-94A1-04332BBB901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68543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F2D1-E44D-4EAE-A001-426F1574D571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3AA6-283E-49B1-94A1-04332BBB901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129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F2D1-E44D-4EAE-A001-426F1574D571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3AA6-283E-49B1-94A1-04332BBB901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1448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FF2D1-E44D-4EAE-A001-426F1574D571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E3AA6-283E-49B1-94A1-04332BBB901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25676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3430708C-7328-4DA9-872B-A87744E0E15F}"/>
              </a:ext>
            </a:extLst>
          </p:cNvPr>
          <p:cNvSpPr txBox="1"/>
          <p:nvPr/>
        </p:nvSpPr>
        <p:spPr>
          <a:xfrm>
            <a:off x="314036" y="6345377"/>
            <a:ext cx="85898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Heer, wees nabij, de aarde zucht en beeft                                 Tekst: R Roth  Melodie: LB 247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E0EE332D-8C2B-4293-BF9C-B6AB28F794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999" y="635000"/>
            <a:ext cx="8636000" cy="496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736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3430708C-7328-4DA9-872B-A87744E0E15F}"/>
              </a:ext>
            </a:extLst>
          </p:cNvPr>
          <p:cNvSpPr txBox="1"/>
          <p:nvPr/>
        </p:nvSpPr>
        <p:spPr>
          <a:xfrm>
            <a:off x="314036" y="6345377"/>
            <a:ext cx="85898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Heer, wees nabij, de aarde zucht en beeft                                 Tekst: R Roth  Melodie: LB 247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12D3C31D-417E-47A3-BE3C-DF9AAE43AB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999" y="635000"/>
            <a:ext cx="8636000" cy="496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4162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3430708C-7328-4DA9-872B-A87744E0E15F}"/>
              </a:ext>
            </a:extLst>
          </p:cNvPr>
          <p:cNvSpPr txBox="1"/>
          <p:nvPr/>
        </p:nvSpPr>
        <p:spPr>
          <a:xfrm>
            <a:off x="314036" y="6345377"/>
            <a:ext cx="85898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Heer, wees nabij, de aarde zucht en beeft                                 Tekst: R Roth  Melodie: LB 247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9261439D-95C9-4D19-BA9D-1F7491175D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999" y="635000"/>
            <a:ext cx="8636000" cy="496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3678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3430708C-7328-4DA9-872B-A87744E0E15F}"/>
              </a:ext>
            </a:extLst>
          </p:cNvPr>
          <p:cNvSpPr txBox="1"/>
          <p:nvPr/>
        </p:nvSpPr>
        <p:spPr>
          <a:xfrm>
            <a:off x="314036" y="6345377"/>
            <a:ext cx="85898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Heer, wees nabij, de aarde zucht en beeft                                 Tekst: R Roth  Melodie: LB 247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310107D3-137F-46D8-A00B-C0230F6AB5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999" y="635000"/>
            <a:ext cx="8636000" cy="496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689882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</TotalTime>
  <Words>72</Words>
  <Application>Microsoft Office PowerPoint</Application>
  <PresentationFormat>Diavoorstelling (4:3)</PresentationFormat>
  <Paragraphs>4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Aad Schalk</dc:creator>
  <cp:lastModifiedBy>Jan Pieter Kuijper</cp:lastModifiedBy>
  <cp:revision>7</cp:revision>
  <dcterms:created xsi:type="dcterms:W3CDTF">2022-01-26T11:13:02Z</dcterms:created>
  <dcterms:modified xsi:type="dcterms:W3CDTF">2026-03-26T15:00:30Z</dcterms:modified>
</cp:coreProperties>
</file>