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5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32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86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41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1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68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51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7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15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32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83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0060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05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30708C-7328-4DA9-872B-A87744E0E15F}"/>
              </a:ext>
            </a:extLst>
          </p:cNvPr>
          <p:cNvSpPr txBox="1"/>
          <p:nvPr/>
        </p:nvSpPr>
        <p:spPr>
          <a:xfrm>
            <a:off x="1838037" y="6345377"/>
            <a:ext cx="858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Heer, wees nabij, de aarde zucht en beeft                                 Tekst: R Roth  Melodie: LB 247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0"/>
            <a:ext cx="8636000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30708C-7328-4DA9-872B-A87744E0E15F}"/>
              </a:ext>
            </a:extLst>
          </p:cNvPr>
          <p:cNvSpPr txBox="1"/>
          <p:nvPr/>
        </p:nvSpPr>
        <p:spPr>
          <a:xfrm>
            <a:off x="1838037" y="6345377"/>
            <a:ext cx="858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Heer, wees nabij, de aarde zucht en beeft                                 Tekst: R Roth  Melodie: LB 247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0"/>
            <a:ext cx="8636000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30708C-7328-4DA9-872B-A87744E0E15F}"/>
              </a:ext>
            </a:extLst>
          </p:cNvPr>
          <p:cNvSpPr txBox="1"/>
          <p:nvPr/>
        </p:nvSpPr>
        <p:spPr>
          <a:xfrm>
            <a:off x="1838037" y="6345377"/>
            <a:ext cx="858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Heer, wees nabij, de aarde zucht en beeft                                 Tekst: R Roth  Melodie: LB 247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0"/>
            <a:ext cx="8636000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7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30708C-7328-4DA9-872B-A87744E0E15F}"/>
              </a:ext>
            </a:extLst>
          </p:cNvPr>
          <p:cNvSpPr txBox="1"/>
          <p:nvPr/>
        </p:nvSpPr>
        <p:spPr>
          <a:xfrm>
            <a:off x="1838037" y="6345377"/>
            <a:ext cx="858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Heer, wees nabij, de aarde zucht en beeft                                 Tekst: R Roth  Melodie: LB 247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635000"/>
            <a:ext cx="8636000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88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72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Aad Schalk</dc:creator>
  <cp:lastModifiedBy>Jan Pieter Kuijper</cp:lastModifiedBy>
  <cp:revision>8</cp:revision>
  <dcterms:created xsi:type="dcterms:W3CDTF">2022-01-26T11:13:02Z</dcterms:created>
  <dcterms:modified xsi:type="dcterms:W3CDTF">2026-03-26T15:00:59Z</dcterms:modified>
</cp:coreProperties>
</file>