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55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632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86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41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015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068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851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72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15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32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883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200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F2D1-E44D-4EAE-A001-426F1574D571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E3AA6-283E-49B1-94A1-04332BBB90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05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1838037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0EE332D-8C2B-4293-BF9C-B6AB28F79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3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1838037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2D3C31D-417E-47A3-BE3C-DF9AAE43A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16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1838037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261439D-95C9-4D19-BA9D-1F7491175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7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430708C-7328-4DA9-872B-A87744E0E15F}"/>
              </a:ext>
            </a:extLst>
          </p:cNvPr>
          <p:cNvSpPr txBox="1"/>
          <p:nvPr/>
        </p:nvSpPr>
        <p:spPr>
          <a:xfrm>
            <a:off x="1838037" y="6345377"/>
            <a:ext cx="858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Heer, wees nabij, de aarde zucht en beeft                                 Tekst: R Roth  Melodie: LB 247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10107D3-137F-46D8-A00B-C0230F6AB5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0"/>
            <a:ext cx="8636000" cy="496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8988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72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Aad Schalk</dc:creator>
  <cp:lastModifiedBy>Jan Pieter Kuijper</cp:lastModifiedBy>
  <cp:revision>8</cp:revision>
  <dcterms:created xsi:type="dcterms:W3CDTF">2022-01-26T11:13:02Z</dcterms:created>
  <dcterms:modified xsi:type="dcterms:W3CDTF">2026-03-26T15:00:59Z</dcterms:modified>
</cp:coreProperties>
</file>