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5733" autoAdjust="0"/>
  </p:normalViewPr>
  <p:slideViewPr>
    <p:cSldViewPr>
      <p:cViewPr varScale="1">
        <p:scale>
          <a:sx n="55" d="100"/>
          <a:sy n="55" d="100"/>
        </p:scale>
        <p:origin x="36" y="15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C863C-5B56-4493-A6D5-E533277732D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10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0F396-6B11-4B1C-9D2E-84B0CD3AB3F2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79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C0B00-71FC-4A10-9D07-93D9F86220D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61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1A6A5-C78F-465B-86ED-65036C4ADA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55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6729F-C7D8-4BEA-9570-14479A0BACF7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687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4B51D-32EF-40A7-94E2-59FBBE429C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17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3F0DD-0C5D-41F6-B194-D5BBD65848A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21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BC536-E368-4452-B64A-C94823AC706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22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D4A4D-8983-463E-803C-89C6C29986E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71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46F2B-E3FF-4C95-9C76-96E6ABD58CE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31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C6244-B40B-447F-8ECF-10A39526BB9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55613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F7FE585-B554-4B9E-B32E-207375204653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52913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8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4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2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19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9510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102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Aad Schalk</cp:lastModifiedBy>
  <cp:revision>68</cp:revision>
  <dcterms:created xsi:type="dcterms:W3CDTF">2004-09-21T10:26:12Z</dcterms:created>
  <dcterms:modified xsi:type="dcterms:W3CDTF">2026-06-26T18:05:31Z</dcterms:modified>
</cp:coreProperties>
</file>