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0" r:id="rId5"/>
    <p:sldId id="261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95733" autoAdjust="0"/>
  </p:normalViewPr>
  <p:slideViewPr>
    <p:cSldViewPr>
      <p:cViewPr varScale="1">
        <p:scale>
          <a:sx n="55" d="100"/>
          <a:sy n="55" d="100"/>
        </p:scale>
        <p:origin x="36" y="15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C863C-5B56-4493-A6D5-E533277732DE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010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0F396-6B11-4B1C-9D2E-84B0CD3AB3F2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79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DC0B00-71FC-4A10-9D07-93D9F86220DD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61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E1A6A5-C78F-465B-86ED-65036C4ADAA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355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6729F-C7D8-4BEA-9570-14479A0BACF7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6873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4B51D-32EF-40A7-94E2-59FBBE429CA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817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73F0DD-0C5D-41F6-B194-D5BBD65848AE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321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ABC536-E368-4452-B64A-C94823AC706F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22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BD4A4D-8983-463E-803C-89C6C29986E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71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46F2B-E3FF-4C95-9C76-96E6ABD58CE5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31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CC6244-B40B-447F-8ECF-10A39526BB9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5561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F7FE585-B554-4B9E-B32E-207375204653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CA2A42A-3487-470B-9298-2A5D258E72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52913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A6EAB9E-E341-4B8B-BFFA-7641141261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4999"/>
            <a:ext cx="8636000" cy="42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87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66BE562-F987-4965-9378-87238F2596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5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28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5FBA28C-FF38-4F80-AB8D-C292628584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4999"/>
            <a:ext cx="8636000" cy="42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42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C1ACD8F-A94F-4F59-B3A2-FC86DFE76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5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2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-6243" y="6519446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tabLst>
                <a:tab pos="8966200" algn="r"/>
              </a:tabLst>
            </a:pPr>
            <a:r>
              <a:rPr lang="nl-NL" altLang="nl-NL" sz="1600" dirty="0">
                <a:latin typeface="Arial" panose="020B0604020202020204" pitchFamily="34" charset="0"/>
              </a:rPr>
              <a:t>  Heer, wees met de oudste zoon                                           t. Robert Roth; m. Adriaan Koops</a:t>
            </a:r>
            <a:endParaRPr lang="nl-NL" sz="1600" i="1" dirty="0">
              <a:latin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4CA44D4-FA0B-4A96-8325-97EEEBC43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19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9510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102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Aad Schalk</cp:lastModifiedBy>
  <cp:revision>68</cp:revision>
  <dcterms:created xsi:type="dcterms:W3CDTF">2004-09-21T10:26:12Z</dcterms:created>
  <dcterms:modified xsi:type="dcterms:W3CDTF">2026-06-26T18:05:31Z</dcterms:modified>
</cp:coreProperties>
</file>