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2" r:id="rId4"/>
    <p:sldId id="260" r:id="rId5"/>
    <p:sldId id="261" r:id="rId6"/>
    <p:sldId id="263" r:id="rId7"/>
  </p:sldIdLst>
  <p:sldSz cx="12192000" cy="6858000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787"/>
    <p:restoredTop sz="95733" autoAdjust="0"/>
  </p:normalViewPr>
  <p:slideViewPr>
    <p:cSldViewPr>
      <p:cViewPr varScale="1">
        <p:scale>
          <a:sx n="162" d="100"/>
          <a:sy n="162" d="100"/>
        </p:scale>
        <p:origin x="104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9C863C-5B56-4493-A6D5-E533277732DE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0107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40F396-6B11-4B1C-9D2E-84B0CD3AB3F2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3791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DC0B00-71FC-4A10-9D07-93D9F86220DD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8612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E1A6A5-C78F-465B-86ED-65036C4ADAA1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355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B6729F-C7D8-4BEA-9570-14479A0BACF7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6873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84B51D-32EF-40A7-94E2-59FBBE429CA1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8171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73F0DD-0C5D-41F6-B194-D5BBD65848AE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3216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ABC536-E368-4452-B64A-C94823AC706F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1227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BD4A4D-8983-463E-803C-89C6C29986E0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7130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F46F2B-E3FF-4C95-9C76-96E6ABD58CE5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5313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CC6244-B40B-447F-8ECF-10A39526BB93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55613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F7FE585-B554-4B9E-B32E-207375204653}" type="slidenum">
              <a:rPr lang="nl-NL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9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0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517757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solidFill>
                  <a:srgbClr val="FFFFFF"/>
                </a:solidFill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2051" name="Picture 205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0" y="635003"/>
            <a:ext cx="8636000" cy="529130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517757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solidFill>
                  <a:srgbClr val="FFFFFF"/>
                </a:solidFill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2051" name="Picture 205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0" y="634999"/>
            <a:ext cx="8636000" cy="420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987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517757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solidFill>
                  <a:srgbClr val="FFFFFF"/>
                </a:solidFill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2051" name="Picture 205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0" y="635003"/>
            <a:ext cx="8636000" cy="529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228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517757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solidFill>
                  <a:srgbClr val="FFFFFF"/>
                </a:solidFill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2051" name="Picture 205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0" y="634999"/>
            <a:ext cx="8636000" cy="420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142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517757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solidFill>
                  <a:srgbClr val="FFFFFF"/>
                </a:solidFill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2051" name="Picture 205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0" y="635003"/>
            <a:ext cx="8636000" cy="529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26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517757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solidFill>
                  <a:srgbClr val="FFFFFF"/>
                </a:solidFill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2051" name="Picture 205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0" y="635003"/>
            <a:ext cx="8636000" cy="419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95102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</TotalTime>
  <Words>102</Words>
  <Application>Microsoft Office PowerPoint</Application>
  <PresentationFormat>Breedbeeld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Aad Schalk</cp:lastModifiedBy>
  <cp:revision>69</cp:revision>
  <dcterms:created xsi:type="dcterms:W3CDTF">2004-09-21T10:26:12Z</dcterms:created>
  <dcterms:modified xsi:type="dcterms:W3CDTF">2026-06-26T18:09:48Z</dcterms:modified>
</cp:coreProperties>
</file>