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0929"/>
  </p:normalViewPr>
  <p:slideViewPr>
    <p:cSldViewPr>
      <p:cViewPr varScale="1">
        <p:scale>
          <a:sx n="72" d="100"/>
          <a:sy n="72" d="100"/>
        </p:scale>
        <p:origin x="5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02CF7-D8C9-4099-B3A6-A10A994C752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3251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B212C-E03A-4C56-AD4E-072635E7482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79861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64A01-6432-4BC6-8008-077F9B60650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76217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8C3EA-AA94-4A7B-A2BA-386C8F19973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838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248E9-DFDE-4F92-B539-639712465E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49012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54340-5D46-4A0E-9287-9A2ABF0732B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7488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EB5EC-AAA8-46A8-A9F6-D3AACF9A85C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99659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4CFD2-6242-4312-B827-FD40A36168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08217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86058-E726-4081-88B9-21A6CCDB253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8859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3B21-A9A3-4ADC-8B5F-F5984A3DC97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8776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45833-8C1A-47ED-ADD4-13C3F1644DC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4638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94DB971A-12D8-4514-887F-8EDBD90F94F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6FADF72-DD3F-C1FA-0B0B-DC828BBEEC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0"/>
            <a:ext cx="9017000" cy="424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CE95DD3-5550-9AF5-3229-5FC634FBB0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5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9743315-8525-BE76-EB94-9EBC3F2F6D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5000"/>
            <a:ext cx="9017000" cy="424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629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5B78DCF-1D5C-C28D-50FC-F787C9CB66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99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5D049E3-78C0-C927-1B75-A713A1E2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31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84138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Hartgrondig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0641B5E-7233-1276-9935-9171C67D29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" y="634999"/>
            <a:ext cx="9017000" cy="430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74157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114</Words>
  <Application>Microsoft Office PowerPoint</Application>
  <PresentationFormat>Diavoorstelling (4:3)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Freddy Gerkema</cp:lastModifiedBy>
  <cp:revision>65</cp:revision>
  <dcterms:created xsi:type="dcterms:W3CDTF">2004-09-21T10:26:12Z</dcterms:created>
  <dcterms:modified xsi:type="dcterms:W3CDTF">2026-05-23T11:29:59Z</dcterms:modified>
</cp:coreProperties>
</file>