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8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BFEE8-7608-F787-A775-D84FD71BF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617C8B-C0AC-8C33-FDAC-41A85B887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786386-E516-56B6-6C6D-F5D7DED0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52BE0B-AFF3-4ED7-2E67-47119019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CF99BC-CB11-8F43-52E2-4B7041017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87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2B3AF-EB36-B707-771E-6DF137758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4D8256-BB8F-59CC-9F57-5B0C21C94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CE040A-00FF-A026-6979-9BC443B4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35AF54-45F1-7216-46A3-94BDCE98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E12D0B-19CB-D060-895A-60654DD5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320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E8505-8F43-3BD6-9B20-566F1A74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4D52F1-15C3-F188-8428-67E2FB136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BAB3C1-F127-C687-21F8-45B13EFE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965B73-E482-820F-0157-F0FEBC44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3F1B96-169D-A7AE-17AB-4B9350BB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866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99C7C-1CA9-D374-5E59-B9E8500B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6C79A9-390B-8809-6D56-60FC36CA0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1B61302-348D-F35C-BA8D-3E4EAF3BA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86FF16-9669-974B-84F3-3E14BAB4B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9927B9-4E2A-AB3C-3722-A9A6D01F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C547C4-4DE1-2F32-70E9-FEA3C2CF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207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951D9-EBB0-0F47-3AAF-B885D276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FCEDEF3-B2DD-05BE-EAC6-A2211D54F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BC20352-ADCE-B2CF-CB62-EC711890B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9BD0F80-4876-6F2A-3E2A-D6A4FF953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B3DA17-C9E8-3861-A1DC-655998AA9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FAB7C0C-9A26-F457-1B03-60BE4985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EB7A65F-7410-8F50-DCA3-DFB049441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9D3CFCC-30E4-76E0-69D0-4CB2522A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99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A147F-ABB6-0327-7DF4-95C79DE5D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D019158-376F-23F6-F43E-355151C9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FB510E-0DDD-A3FC-972E-C88F9A3A3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5E6457D-7213-E303-DA63-EA33C9B3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355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3CD00C3-7895-3542-07DA-AB9B916B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D7A2421-2C62-3040-365F-4D741B99D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055D63-D927-C713-8BF5-ADF93769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75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74C67-B54E-2C29-5AE2-D2F53AD6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6F9C80-D448-A917-B09F-BE08A7AD2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66F3EB-003A-28B9-A213-87A00A209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DEA11F1-0C9F-24A4-1527-4D759D7D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71B92E-EFF3-D337-E569-B7697650B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CFE120C-0796-0F99-6559-CF80D2CC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781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BB371-DEC5-4E23-81B9-0A7F5DCA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F2980A3-5AE4-7139-E1DF-2877F2987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6E0F1A-D6C9-7929-DF3A-CB586BA52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11AA90-955E-F8A4-0A07-81FE4288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BF71D52-5B06-8A4D-7744-AC5E5704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FC57A0-39FD-94A3-1924-9921EBF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920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93B828-E212-1809-F9CC-AD0B85EA6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EBC98-F8CC-279B-9BCD-D592D5978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FAB3F6-B52C-CEDE-0370-90D90461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107552-CF43-A65D-B38F-776730050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A909E1-35AA-4C9B-F096-9A315116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94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B992B4-40F7-315D-C3C5-32F4DBFC66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3B20D0-5E8C-488B-2A61-24A6BDEB7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7AB867-EC8A-F607-D56C-0A3E418D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E66D3F-DFAA-6F85-346B-40F460F8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E6A40E-B2C1-783E-7415-33CD6562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684184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2B3ADF-9B6B-DA0E-9FBE-067DD397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CDE0E8-C046-5EBD-C14B-EC1860ACD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9C69AE-4A83-194B-0595-04DFB78C2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4A8980-CFA7-22CB-798C-7D1318174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10977E-EAFC-FE25-BF58-5897389AB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680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8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0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177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1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2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1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FFFFFF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FFFFFF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205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7415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2026-05-23T11:27:41Z</dcterms:created>
  <dcterms:modified xsi:type="dcterms:W3CDTF">2026-05-23T11:29:32Z</dcterms:modified>
</cp:coreProperties>
</file>