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8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58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BFEE8-7608-F787-A775-D84FD71BF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617C8B-C0AC-8C33-FDAC-41A85B8872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786386-E516-56B6-6C6D-F5D7DED05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252BE0B-AFF3-4ED7-2E67-47119019A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CF99BC-CB11-8F43-52E2-4B7041017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0874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12B3AF-EB36-B707-771E-6DF137758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4D8256-BB8F-59CC-9F57-5B0C21C94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CE040A-00FF-A026-6979-9BC443B4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35AF54-45F1-7216-46A3-94BDCE98D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2E12D0B-19CB-D060-895A-60654DD58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3200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CE8505-8F43-3BD6-9B20-566F1A740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4D52F1-15C3-F188-8428-67E2FB136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6BAB3C1-F127-C687-21F8-45B13EFE6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965B73-E482-820F-0157-F0FEBC44F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3F1B96-169D-A7AE-17AB-4B9350BB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866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799C7C-1CA9-D374-5E59-B9E8500B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6C79A9-390B-8809-6D56-60FC36CA0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1B61302-348D-F35C-BA8D-3E4EAF3BA0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86FF16-9669-974B-84F3-3E14BAB4B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69927B9-4E2A-AB3C-3722-A9A6D01F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C547C4-4DE1-2F32-70E9-FEA3C2CF8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2071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951D9-EBB0-0F47-3AAF-B885D276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FCEDEF3-B2DD-05BE-EAC6-A2211D54F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BC20352-ADCE-B2CF-CB62-EC711890B8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9BD0F80-4876-6F2A-3E2A-D6A4FF953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B3DA17-C9E8-3861-A1DC-655998AA94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FAB7C0C-9A26-F457-1B03-60BE4985C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EB7A65F-7410-8F50-DCA3-DFB049441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9D3CFCC-30E4-76E0-69D0-4CB2522AE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5999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AA147F-ABB6-0327-7DF4-95C79DE5D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D019158-376F-23F6-F43E-355151C97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0FB510E-0DDD-A3FC-972E-C88F9A3A3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5E6457D-7213-E303-DA63-EA33C9B3F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355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3CD00C3-7895-3542-07DA-AB9B916B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D7A2421-2C62-3040-365F-4D741B99D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055D63-D927-C713-8BF5-ADF937690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775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74C67-B54E-2C29-5AE2-D2F53AD6F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6F9C80-D448-A917-B09F-BE08A7AD2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066F3EB-003A-28B9-A213-87A00A209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DEA11F1-0C9F-24A4-1527-4D759D7D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71B92E-EFF3-D337-E569-B7697650B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CFE120C-0796-0F99-6559-CF80D2CC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781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BB371-DEC5-4E23-81B9-0A7F5DCA7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F2980A3-5AE4-7139-E1DF-2877F29879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D6E0F1A-D6C9-7929-DF3A-CB586BA52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11AA90-955E-F8A4-0A07-81FE4288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BF71D52-5B06-8A4D-7744-AC5E57043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4FC57A0-39FD-94A3-1924-9921EBF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9201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93B828-E212-1809-F9CC-AD0B85EA6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1EBC98-F8CC-279B-9BCD-D592D5978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FAB3F6-B52C-CEDE-0370-90D904610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1107552-CF43-A65D-B38F-776730050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A909E1-35AA-4C9B-F096-9A315116B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94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4B992B4-40F7-315D-C3C5-32F4DBFC66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3B20D0-5E8C-488B-2A61-24A6BDEB7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7AB867-EC8A-F607-D56C-0A3E418DF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E66D3F-DFAA-6F85-346B-40F460F8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E6A40E-B2C1-783E-7415-33CD6562C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684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72B3ADF-9B6B-DA0E-9FBE-067DD397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CDE0E8-C046-5EBD-C14B-EC1860ACD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9C69AE-4A83-194B-0595-04DFB78C2E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43183B-71A9-41EF-A60A-F9122A74E46F}" type="datetimeFigureOut">
              <a:rPr lang="nl-NL" smtClean="0"/>
              <a:t>23-5-2026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4A8980-CFA7-22CB-798C-7D1318174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510977E-EAFC-FE25-BF58-5897389AB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52A652-BC4D-4C69-B3F4-FC1CCFE79E6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6803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6FADF72-DD3F-C1FA-0B0B-DC828BBEEC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668000" cy="501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CE95DD3-5550-9AF5-3229-5FC634FBB0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5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9743315-8525-BE76-EB94-9EBC3F2F6D0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668000" cy="5017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629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5B78DCF-1D5C-C28D-50FC-F787C9CB66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99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5D049E3-78C0-C927-1B75-A713A1E2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631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3"/>
          <p:cNvSpPr>
            <a:spLocks noChangeArrowheads="1"/>
          </p:cNvSpPr>
          <p:nvPr/>
        </p:nvSpPr>
        <p:spPr bwMode="auto">
          <a:xfrm>
            <a:off x="1608139" y="6461125"/>
            <a:ext cx="902493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8842375" algn="r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8842375" algn="r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8842375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8842375" algn="r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Hartgrondig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horen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 (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DbdB</a:t>
            </a:r>
            <a:r>
              <a:rPr lang="en-US" altLang="nl-NL" sz="1600" b="1" dirty="0">
                <a:solidFill>
                  <a:srgbClr val="000000"/>
                </a:solidFill>
                <a:latin typeface="Arial" panose="020B0604020202020204" pitchFamily="34" charset="0"/>
              </a:rPr>
              <a:t>) 	t. J.P. Kuijper; m. J. </a:t>
            </a:r>
            <a:r>
              <a:rPr lang="en-US" altLang="nl-NL" sz="16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Crüger</a:t>
            </a:r>
            <a:endParaRPr lang="nl-NL" altLang="nl-NL" sz="16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641B5E-7233-1276-9935-9171C67D29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10668000" cy="509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74157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</Words>
  <Application>Microsoft Office PowerPoint</Application>
  <PresentationFormat>Breedbeeld</PresentationFormat>
  <Paragraphs>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Freddy Gerkema</dc:creator>
  <cp:lastModifiedBy>Freddy Gerkema</cp:lastModifiedBy>
  <cp:revision>1</cp:revision>
  <dcterms:created xsi:type="dcterms:W3CDTF">2026-05-23T11:27:41Z</dcterms:created>
  <dcterms:modified xsi:type="dcterms:W3CDTF">2026-05-23T11:29:32Z</dcterms:modified>
</cp:coreProperties>
</file>