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8" r:id="rId3"/>
    <p:sldId id="259" r:id="rId4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0929"/>
  </p:normalViewPr>
  <p:slideViewPr>
    <p:cSldViewPr>
      <p:cViewPr varScale="1">
        <p:scale>
          <a:sx n="72" d="100"/>
          <a:sy n="72" d="100"/>
        </p:scale>
        <p:origin x="54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5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Kiezen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W.H. Monk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5000"/>
            <a:ext cx="9017000" cy="4236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5889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Kiezen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W.H. Monk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5000"/>
            <a:ext cx="9017000" cy="423621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Kiezen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W.H. Monk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635000"/>
            <a:ext cx="9017000" cy="4236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4392304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60</Words>
  <Application>Microsoft Office PowerPoint</Application>
  <PresentationFormat>Diavoorstelling (4:3)</PresentationFormat>
  <Paragraphs>3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6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65</cp:revision>
  <dcterms:created xsi:type="dcterms:W3CDTF">2004-09-21T10:26:12Z</dcterms:created>
  <dcterms:modified xsi:type="dcterms:W3CDTF">2026-05-16T14:38:42Z</dcterms:modified>
</cp:coreProperties>
</file>