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59BF0EA4-F7FF-F652-0AAF-8E483080BD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88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A43BD0C1-4CBC-E607-6E08-FD49A41FB70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5092C35-0689-3518-D162-7F3DF8E5AE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39230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60</Words>
  <Application>Microsoft Office PowerPoint</Application>
  <PresentationFormat>Diavoorstelling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2026-05-16T14:38:42Z</dcterms:modified>
</cp:coreProperties>
</file>