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9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5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4661F1-C30A-B13A-A669-280A7B20C8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E1D05A1-39CC-5D67-7787-5AAA1B487A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75FF7F6-1F3B-6A8D-F0F2-1F988DECE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F5D7ECF-DFC1-43BF-95E7-A75371A06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65E27F5-0693-EAEC-1957-54A53B7F6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20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F8B8A1-952E-6062-C477-BA62E56F6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D9208FF-80DB-580B-1243-AFA13959C4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D913257-BC85-FB61-09D8-2DC0F3F0E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9DD34C-F692-A42A-EC3F-5CA9BE4C4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ED28721-CB6E-3EE5-D454-1A99A50FE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582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8756BA3-B295-3DEA-27C8-4100F4BDF0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90C11D9-B935-D4F1-851B-5C858A69B3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2292768-1C77-5510-C6DF-306D651A3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B82C695-4B17-D00F-C6EC-3C6C30AC0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13F3219-AA9B-1E28-3796-D738088EC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575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796DAA-99AE-7C22-6F90-7FAE7D95D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34E194-D7AC-18FE-24FF-0253BC26B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57FEC23-E785-5086-91F4-BA7E25AE8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AD5F7A0-8288-1191-ED4B-5FFB105DB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8CDDE1A-7E60-5D3E-098A-90CC18AB0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2600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9597EE-A888-978C-31A7-6C36D94C5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56A7A4F-EF1E-C0FD-D399-2A78AA810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C72B759-0F5E-DD3D-7633-F23F441F7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5B68B05-698A-8AB3-48E6-6A059CD8F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D2E132B-F81C-B43A-F5A3-4E40E668E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6133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E50FE6-9CFA-92A3-9B7D-E3E23388E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D269449-0DC1-A07C-71F2-04CA96061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F62A248-0B42-BB39-CEC8-CEBD9A6AB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42B204D-860E-A633-3B3B-F1382964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2E55504-E410-E2BC-B817-1BD309CB3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CD68788-0114-229A-2283-E9B5603C8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164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FB2D90-1422-E9E1-6D9C-11B59A892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608DA34-8B56-F422-CA14-6E36621CD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EDC3011-3AB0-51B2-F1C8-0183FAA1A5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3752F3B-C07E-E489-25FE-DFC233663A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FE43D0C-1C8F-2B76-9D93-33921FD3D8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CE48611-B698-C7C1-680F-7E0D2A4DB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B581F3F-38C6-9C05-1BB1-2083F82D6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E7D300E-68F1-492B-E2B1-5F312EF5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9512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B397BD-811A-8987-405D-95AACA89B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956E6E3-434E-B361-2042-6E67C2BB3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4946014-7AB9-BBAF-3D31-B12BD1505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9C08A87-20EF-7A29-E4E8-31C6C75A5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5683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BD4282F-F19C-90CD-34A9-98C3816DF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C63FA53-E056-2590-CF94-2D8A9CF3A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039587D-E6F8-DC56-51F5-9F44DE2A4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987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3445B2-903D-7603-6470-1A7E74B5E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475161-C533-BF62-A3AE-401596504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FCDAB1D-09BC-F078-B7C5-0D6FF82F2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2864172-FBF9-C5AD-C45D-5AFFA8A22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CDF52C9-04CC-8987-5EC5-AC62A971C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4AAE268-5F0F-AF4F-A38C-686148299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7299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8F63F5-84CB-925F-D7FB-9D4A93E69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304E1BE-B989-392E-E8B1-97EF2F7563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D65226A-D428-D462-4402-55931E7C54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6343AB5-A3F2-2B33-C9E2-72B02F984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CCD96B2-0840-9554-F66E-6C82CE5C4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C529B31-31D9-1390-E59B-5ABB34843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9880791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E4C12B8-39D8-3358-E92E-C491A2EC0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4493E9A-F328-7D35-0DCF-5541B7D4F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CFD8155-D66F-D321-3285-4E24463377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36680B-23FA-42AD-B34E-07C612CD4105}" type="datetimeFigureOut">
              <a:rPr lang="nl-NL" smtClean="0"/>
              <a:t>16-5-2026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3A909C3-D668-C952-8F35-58706C7266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CC1DD94-FC91-05B5-43CA-A476165EA8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9F8C0D-DAC3-426B-8E59-EC32969C1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171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5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Kiezen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W.H. Monk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9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889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Kiezen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W.H. Monk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9252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Kiezen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W.H. Monk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9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39230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60</Words>
  <Application>Microsoft Office PowerPoint</Application>
  <PresentationFormat>Breedbeeld</PresentationFormat>
  <Paragraphs>3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2026-05-16T14:35:41Z</dcterms:created>
  <dcterms:modified xsi:type="dcterms:W3CDTF">2026-05-16T14:38:04Z</dcterms:modified>
</cp:coreProperties>
</file>