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58" r:id="rId3"/>
    <p:sldId id="259" r:id="rId4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38" autoAdjust="0"/>
    <p:restoredTop sz="94660"/>
  </p:normalViewPr>
  <p:slideViewPr>
    <p:cSldViewPr snapToGrid="0" showGuides="1">
      <p:cViewPr varScale="1">
        <p:scale>
          <a:sx n="72" d="100"/>
          <a:sy n="72" d="100"/>
        </p:scale>
        <p:origin x="582" y="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94661F1-C30A-B13A-A669-280A7B20C83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0E1D05A1-39CC-5D67-7787-5AAA1B487A1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175FF7F6-1F3B-6A8D-F0F2-1F988DECEB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36680B-23FA-42AD-B34E-07C612CD4105}" type="datetimeFigureOut">
              <a:rPr lang="nl-NL" smtClean="0"/>
              <a:t>16-5-2026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9F5D7ECF-DFC1-43BF-95E7-A75371A06A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365E27F5-0693-EAEC-1957-54A53B7F69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9F8C0D-DAC3-426B-8E59-EC32969C165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122057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DF8B8A1-952E-6062-C477-BA62E56F6F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7D9208FF-80DB-580B-1243-AFA13959C4F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1D913257-BC85-FB61-09D8-2DC0F3F0E2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36680B-23FA-42AD-B34E-07C612CD4105}" type="datetimeFigureOut">
              <a:rPr lang="nl-NL" smtClean="0"/>
              <a:t>16-5-2026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3E9DD34C-F692-A42A-EC3F-5CA9BE4C45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EED28721-CB6E-3EE5-D454-1A99A50FE2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9F8C0D-DAC3-426B-8E59-EC32969C165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55828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>
            <a:extLst>
              <a:ext uri="{FF2B5EF4-FFF2-40B4-BE49-F238E27FC236}">
                <a16:creationId xmlns:a16="http://schemas.microsoft.com/office/drawing/2014/main" id="{98756BA3-B295-3DEA-27C8-4100F4BDF08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290C11D9-B935-D4F1-851B-5C858A69B30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72292768-1C77-5510-C6DF-306D651A3D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36680B-23FA-42AD-B34E-07C612CD4105}" type="datetimeFigureOut">
              <a:rPr lang="nl-NL" smtClean="0"/>
              <a:t>16-5-2026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DB82C695-4B17-D00F-C6EC-3C6C30AC06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A13F3219-AA9B-1E28-3796-D738088EC1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9F8C0D-DAC3-426B-8E59-EC32969C165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957574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D796DAA-99AE-7C22-6F90-7FAE7D95DB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9B34E194-D7AC-18FE-24FF-0253BC26BE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E57FEC23-E785-5086-91F4-BA7E25AE83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36680B-23FA-42AD-B34E-07C612CD4105}" type="datetimeFigureOut">
              <a:rPr lang="nl-NL" smtClean="0"/>
              <a:t>16-5-2026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BAD5F7A0-8288-1191-ED4B-5FFB105DBC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78CDDE1A-7E60-5D3E-098A-90CC18AB0C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9F8C0D-DAC3-426B-8E59-EC32969C165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026002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A9597EE-A888-978C-31A7-6C36D94C5D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E56A7A4F-EF1E-C0FD-D399-2A78AA81031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CC72B759-0F5E-DD3D-7633-F23F441F75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36680B-23FA-42AD-B34E-07C612CD4105}" type="datetimeFigureOut">
              <a:rPr lang="nl-NL" smtClean="0"/>
              <a:t>16-5-2026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B5B68B05-698A-8AB3-48E6-6A059CD8F1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4D2E132B-F81C-B43A-F5A3-4E40E668EF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9F8C0D-DAC3-426B-8E59-EC32969C165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861330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8E50FE6-9CFA-92A3-9B7D-E3E23388E7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1D269449-0DC1-A07C-71F2-04CA96061AA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9F62A248-0B42-BB39-CEC8-CEBD9A6AB26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942B204D-860E-A633-3B3B-F13829648A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36680B-23FA-42AD-B34E-07C612CD4105}" type="datetimeFigureOut">
              <a:rPr lang="nl-NL" smtClean="0"/>
              <a:t>16-5-2026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C2E55504-E410-E2BC-B817-1BD309CB3D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6CD68788-0114-229A-2283-E9B5603C85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9F8C0D-DAC3-426B-8E59-EC32969C165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616452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DFB2D90-1422-E9E1-6D9C-11B59A892C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B608DA34-8B56-F422-CA14-6E36621CDE2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CEDC3011-3AB0-51B2-F1C8-0183FAA1A54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13752F3B-C07E-E489-25FE-DFC233663AB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5FE43D0C-1C8F-2B76-9D93-33921FD3D8C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>
            <a:extLst>
              <a:ext uri="{FF2B5EF4-FFF2-40B4-BE49-F238E27FC236}">
                <a16:creationId xmlns:a16="http://schemas.microsoft.com/office/drawing/2014/main" id="{4CE48611-B698-C7C1-680F-7E0D2A4DB2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36680B-23FA-42AD-B34E-07C612CD4105}" type="datetimeFigureOut">
              <a:rPr lang="nl-NL" smtClean="0"/>
              <a:t>16-5-2026</a:t>
            </a:fld>
            <a:endParaRPr lang="nl-NL"/>
          </a:p>
        </p:txBody>
      </p:sp>
      <p:sp>
        <p:nvSpPr>
          <p:cNvPr id="8" name="Tijdelijke aanduiding voor voettekst 7">
            <a:extLst>
              <a:ext uri="{FF2B5EF4-FFF2-40B4-BE49-F238E27FC236}">
                <a16:creationId xmlns:a16="http://schemas.microsoft.com/office/drawing/2014/main" id="{FB581F3F-38C6-9C05-1BB1-2083F82D6D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>
            <a:extLst>
              <a:ext uri="{FF2B5EF4-FFF2-40B4-BE49-F238E27FC236}">
                <a16:creationId xmlns:a16="http://schemas.microsoft.com/office/drawing/2014/main" id="{AE7D300E-68F1-492B-E2B1-5F312EF5A8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9F8C0D-DAC3-426B-8E59-EC32969C165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295123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BB397BD-811A-8987-405D-95AACA89BE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E956E6E3-434E-B361-2042-6E67C2BB3B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36680B-23FA-42AD-B34E-07C612CD4105}" type="datetimeFigureOut">
              <a:rPr lang="nl-NL" smtClean="0"/>
              <a:t>16-5-2026</a:t>
            </a:fld>
            <a:endParaRPr lang="nl-NL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F4946014-7AB9-BBAF-3D31-B12BD15056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19C08A87-20EF-7A29-E4E8-31C6C75A5D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9F8C0D-DAC3-426B-8E59-EC32969C165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556839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>
            <a:extLst>
              <a:ext uri="{FF2B5EF4-FFF2-40B4-BE49-F238E27FC236}">
                <a16:creationId xmlns:a16="http://schemas.microsoft.com/office/drawing/2014/main" id="{3BD4282F-F19C-90CD-34A9-98C3816DF6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36680B-23FA-42AD-B34E-07C612CD4105}" type="datetimeFigureOut">
              <a:rPr lang="nl-NL" smtClean="0"/>
              <a:t>16-5-2026</a:t>
            </a:fld>
            <a:endParaRPr lang="nl-NL"/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1C63FA53-E056-2590-CF94-2D8A9CF3A0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9039587D-E6F8-DC56-51F5-9F44DE2A4C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9F8C0D-DAC3-426B-8E59-EC32969C165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598770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83445B2-903D-7603-6470-1A7E74B5E9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C4475161-C533-BF62-A3AE-4015965045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FFCDAB1D-09BC-F078-B7C5-0D6FF82F2E4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D2864172-FBF9-C5AD-C45D-5AFFA8A22A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36680B-23FA-42AD-B34E-07C612CD4105}" type="datetimeFigureOut">
              <a:rPr lang="nl-NL" smtClean="0"/>
              <a:t>16-5-2026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ACDF52C9-04CC-8987-5EC5-AC62A971C4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54AAE268-5F0F-AF4F-A38C-6861482996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9F8C0D-DAC3-426B-8E59-EC32969C165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472992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38F63F5-84CB-925F-D7FB-9D4A93E697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afbeelding 2">
            <a:extLst>
              <a:ext uri="{FF2B5EF4-FFF2-40B4-BE49-F238E27FC236}">
                <a16:creationId xmlns:a16="http://schemas.microsoft.com/office/drawing/2014/main" id="{3304E1BE-B989-392E-E8B1-97EF2F75635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0D65226A-D428-D462-4402-55931E7C54B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66343AB5-A3F2-2B33-C9E2-72B02F9849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36680B-23FA-42AD-B34E-07C612CD4105}" type="datetimeFigureOut">
              <a:rPr lang="nl-NL" smtClean="0"/>
              <a:t>16-5-2026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CCCD96B2-0840-9554-F66E-6C82CE5C43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DC529B31-31D9-1390-E59B-5ABB348436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9F8C0D-DAC3-426B-8E59-EC32969C165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098807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3E4C12B8-39D8-3358-E92E-C491A2EC0D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44493E9A-F328-7D35-0DCF-5541B7D4F1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6CFD8155-D66F-D321-3285-4E244633771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836680B-23FA-42AD-B34E-07C612CD4105}" type="datetimeFigureOut">
              <a:rPr lang="nl-NL" smtClean="0"/>
              <a:t>16-5-2026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23A909C3-D668-C952-8F35-58706C72668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5CC1DD94-FC91-05B5-43CA-A476165EA85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99F8C0D-DAC3-426B-8E59-EC32969C165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311711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Kiezen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J.P. Kuijper; m. W.H. Monk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Lettertype, nummer, Bladmuziek&#10;&#10;Door AI gegenereerde inhoud is mogelijk onjuist.">
            <a:extLst>
              <a:ext uri="{FF2B5EF4-FFF2-40B4-BE49-F238E27FC236}">
                <a16:creationId xmlns:a16="http://schemas.microsoft.com/office/drawing/2014/main" id="{59BF0EA4-F7FF-F652-0AAF-8E483080BDA5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9000" y="380999"/>
            <a:ext cx="10414000" cy="48925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358899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Kiezen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J.P. Kuijper; m. W.H. Monk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Lettertype, nummer, Bladmuziek&#10;&#10;Door AI gegenereerde inhoud is mogelijk onjuist.">
            <a:extLst>
              <a:ext uri="{FF2B5EF4-FFF2-40B4-BE49-F238E27FC236}">
                <a16:creationId xmlns:a16="http://schemas.microsoft.com/office/drawing/2014/main" id="{A43BD0C1-4CBC-E607-6E08-FD49A41FB70A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9000" y="380999"/>
            <a:ext cx="10414000" cy="48925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Kiezen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J.P. Kuijper; m. W.H. Monk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Lettertype, nummer, Bladmuziek&#10;&#10;Door AI gegenereerde inhoud is mogelijk onjuist.">
            <a:extLst>
              <a:ext uri="{FF2B5EF4-FFF2-40B4-BE49-F238E27FC236}">
                <a16:creationId xmlns:a16="http://schemas.microsoft.com/office/drawing/2014/main" id="{85092C35-0689-3518-D162-7F3DF8E5AE14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9000" y="380999"/>
            <a:ext cx="10414000" cy="48925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74392304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60</Words>
  <Application>Microsoft Office PowerPoint</Application>
  <PresentationFormat>Breedbeeld</PresentationFormat>
  <Paragraphs>3</Paragraphs>
  <Slides>3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3</vt:i4>
      </vt:variant>
    </vt:vector>
  </HeadingPairs>
  <TitlesOfParts>
    <vt:vector size="7" baseType="lpstr">
      <vt:lpstr>Aptos</vt:lpstr>
      <vt:lpstr>Aptos Display</vt:lpstr>
      <vt:lpstr>Arial</vt:lpstr>
      <vt:lpstr>Kantoorthema</vt:lpstr>
      <vt:lpstr>PowerPoint-presentatie</vt:lpstr>
      <vt:lpstr>PowerPoint-presentatie</vt:lpstr>
      <vt:lpstr>PowerPoint-presentatie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Freddy Gerkema</dc:creator>
  <cp:lastModifiedBy>Freddy Gerkema</cp:lastModifiedBy>
  <cp:revision>1</cp:revision>
  <dcterms:created xsi:type="dcterms:W3CDTF">2026-05-16T14:35:41Z</dcterms:created>
  <dcterms:modified xsi:type="dcterms:W3CDTF">2026-05-16T14:38:04Z</dcterms:modified>
</cp:coreProperties>
</file>