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6" r:id="rId4"/>
    <p:sldId id="267" r:id="rId5"/>
    <p:sldId id="268" r:id="rId6"/>
    <p:sldId id="269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5" d="100"/>
          <a:sy n="65" d="100"/>
        </p:scale>
        <p:origin x="7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18B568-0826-4674-BCB2-4C2D50E74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57721C-F2DF-4D6C-8F89-50616726DF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F21F7FC-E075-4F8B-9048-9D211917B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0C99C-3FBC-475B-9D1D-A582F62E63D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5826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3BC7E0-C5CC-4B7F-BB11-DD7E50728D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192FCB-432F-463D-8C96-DB099C546B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F792C83-30A4-4F90-A38D-5A091CDA0F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FACE5-2AA9-47AC-AF98-34A4444CF2CE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82426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E3AEB9D-9FB7-4485-AF1E-A4AD8E4933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93939F1-6867-41D2-95EB-13240F6B5F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1728C4-1272-4C0A-B938-F76B7FB3C1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62593-6977-4F78-ABD6-77C263863DE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79614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7148BF-6777-4C47-878B-07A4A00243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2CC8163-EEA1-4251-A5DB-1C1D71FD8E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F721A7-B327-4CAE-8CAE-1C28D7D236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54B32-14F2-4DAB-949A-BFCFA4E87E6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62156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82EA0B-FAE6-4FCA-8C44-AD6BFBC32A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568987-26A0-4D96-B8D2-22AEBB3DEB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4784A04-9E4D-4F35-B609-730F90172F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3A7D6-E995-48C1-A52A-98CD7B664BC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71735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2EC3E1-0020-452C-8A01-803C86F2A1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1F486C-9E2A-439F-A150-0343C8F87A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798854-BB78-4E30-9DB7-D1965D34E8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530F7-7383-4F4C-9923-3BA91695B5F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36224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A596E36-C74C-4BA5-90D5-ADD6ED5552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825C10C-CC35-41F9-8855-EA8FDC131C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3CE4D23-ED04-4FF3-9458-87D60E83B6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A8112-7629-4D62-95A7-DE8F99D9C96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163594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89B051A-4A9E-4E56-9186-D26A708228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213CAA5-28E9-4E03-A823-EFE097FFB6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E1A6554-DD27-4879-A984-C17B56C44C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D2E28-9F6B-4B65-BE76-895E20EF14B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286271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45A21F0-20A0-42AB-AC4F-A42D133B19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46F3C9C-FE37-460D-A6BF-1CAF61926C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9A4E800-DD38-49AD-91A6-D2D73BF8C1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96BCF-32E1-429E-9699-1F52B8CC864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52446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9504CA-7E46-46FA-B621-E7F5DC2DAB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3A4B1B-4946-41FA-BABA-7134E023B3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0CCAFBA-D086-4090-BF4F-7F33143B4F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F93D1-A7F5-42C5-89C9-35BE95D3741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42278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637006-E44A-4F48-BE15-7344741BBA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DA08A8-4551-4A50-B2AF-6FDB833565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5DC0A4-04BA-4BC7-8B2A-1CCB4967F7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F71B5-828C-42A3-8EB1-23449668561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2232449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8A982FE-F864-4CB7-BBD9-5F695EB465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D32617A-D7BC-4420-A9E2-F57AC01952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6F40AD-1F6B-4AE0-9675-3B4750B8EEE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405277D-D66C-4BC2-A2DD-4D49E1F5151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7154A57-0A5D-468B-A81F-7A93105C0B6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8A3CF28-488B-423D-A7BB-9E5C44B6121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Picture 2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3623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Picture 2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36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190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Picture 2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373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55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Picture 2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373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271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Picture 2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41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511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Picture 2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2166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466940"/>
      </p:ext>
    </p:extLst>
  </p:cSld>
  <p:clrMapOvr>
    <a:masterClrMapping/>
  </p:clrMapOvr>
</p:sld>
</file>

<file path=ppt/theme/theme1.xml><?xml version="1.0" encoding="utf-8"?>
<a:theme xmlns:a="http://schemas.openxmlformats.org/drawingml/2006/main" name="1_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156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1_Standaardontwerp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freddy</dc:creator>
  <cp:lastModifiedBy>Freddy Gerkema</cp:lastModifiedBy>
  <cp:revision>35</cp:revision>
  <dcterms:created xsi:type="dcterms:W3CDTF">2004-09-21T10:26:12Z</dcterms:created>
  <dcterms:modified xsi:type="dcterms:W3CDTF">2026-03-28T06:17:28Z</dcterms:modified>
</cp:coreProperties>
</file>