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265" r:id="rId3"/>
    <p:sldId id="266" r:id="rId4"/>
    <p:sldId id="267" r:id="rId5"/>
    <p:sldId id="268" r:id="rId6"/>
    <p:sldId id="269" r:id="rId7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65" d="100"/>
          <a:sy n="65" d="100"/>
        </p:scale>
        <p:origin x="78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F18B568-0826-4674-BCB2-4C2D50E7427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757721C-F2DF-4D6C-8F89-50616726DF6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F21F7FC-E075-4F8B-9048-9D211917BD9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40C99C-3FBC-475B-9D1D-A582F62E63DF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45826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53BC7E0-C5CC-4B7F-BB11-DD7E50728DB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B192FCB-432F-463D-8C96-DB099C546B2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F792C83-30A4-4F90-A38D-5A091CDA0FF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9FACE5-2AA9-47AC-AF98-34A4444CF2CE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182426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E3AEB9D-9FB7-4485-AF1E-A4AD8E49338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93939F1-6867-41D2-95EB-13240F6B5FB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E1728C4-1272-4C0A-B938-F76B7FB3C17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C62593-6977-4F78-ABD6-77C263863DE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479614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7148BF-6777-4C47-878B-07A4A002434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2CC8163-EEA1-4251-A5DB-1C1D71FD8E0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BF721A7-B327-4CAE-8CAE-1C28D7D236D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D54B32-14F2-4DAB-949A-BFCFA4E87E6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962156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682EA0B-FAE6-4FCA-8C44-AD6BFBC32A2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5568987-26A0-4D96-B8D2-22AEBB3DEBF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4784A04-9E4D-4F35-B609-730F90172F8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A3A7D6-E995-48C1-A52A-98CD7B664BC6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71735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52EC3E1-0020-452C-8A01-803C86F2A16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E1F486C-9E2A-439F-A150-0343C8F87A6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B798854-BB78-4E30-9DB7-D1965D34E83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9530F7-7383-4F4C-9923-3BA91695B5F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36224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A596E36-C74C-4BA5-90D5-ADD6ED55526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B825C10C-CC35-41F9-8855-EA8FDC131C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3CE4D23-ED04-4FF3-9458-87D60E83B6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1A8112-7629-4D62-95A7-DE8F99D9C96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1635946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889B051A-4A9E-4E56-9186-D26A7082284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213CAA5-28E9-4E03-A823-EFE097FFB68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E1A6554-DD27-4879-A984-C17B56C44CC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CD2E28-9F6B-4B65-BE76-895E20EF14B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286271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245A21F0-20A0-42AB-AC4F-A42D133B19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746F3C9C-FE37-460D-A6BF-1CAF61926C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09A4E800-DD38-49AD-91A6-D2D73BF8C15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496BCF-32E1-429E-9699-1F52B8CC864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52446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39504CA-7E46-46FA-B621-E7F5DC2DAB8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D3A4B1B-4946-41FA-BABA-7134E023B36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0CCAFBA-D086-4090-BF4F-7F33143B4FE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FF93D1-A7F5-42C5-89C9-35BE95D3741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742278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1637006-E44A-4F48-BE15-7344741BBA7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1DA08A8-4551-4A50-B2AF-6FDB833565E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75DC0A4-04BA-4BC7-8B2A-1CCB4967F7B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3F71B5-828C-42A3-8EB1-23449668561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622324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F8A982FE-F864-4CB7-BBD9-5F695EB465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van de modeltitel te bewerken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6D32617A-D7BC-4420-A9E2-F57AC01952E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0A6F40AD-1F6B-4AE0-9675-3B4750B8EEE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6405277D-D66C-4BC2-A2DD-4D49E1F5151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D7154A57-0A5D-468B-A81F-7A93105C0B6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98A3CF28-488B-423D-A7BB-9E5C44B6121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3">
            <a:extLst>
              <a:ext uri="{FF2B5EF4-FFF2-40B4-BE49-F238E27FC236}">
                <a16:creationId xmlns:a16="http://schemas.microsoft.com/office/drawing/2014/main" id="{4AB9E77A-141D-9596-8858-B2491A2CE4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Geestesgist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</a:t>
            </a:r>
            <a:r>
              <a:rPr lang="nl-NL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M.E. Byrne, E.H. </a:t>
            </a:r>
            <a:r>
              <a:rPr lang="nl-NL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Hull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5" name="Afbeelding 4" descr="Afbeelding met tekst, Bladmuziek, Lettertype, nummer&#10;&#10;Door AI gegenereerde inhoud is mogelijk onjuist.">
            <a:extLst>
              <a:ext uri="{FF2B5EF4-FFF2-40B4-BE49-F238E27FC236}">
                <a16:creationId xmlns:a16="http://schemas.microsoft.com/office/drawing/2014/main" id="{4EABB5DB-123E-1DB3-1B2C-F898422EC14E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5000"/>
            <a:ext cx="9017000" cy="4362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3">
            <a:extLst>
              <a:ext uri="{FF2B5EF4-FFF2-40B4-BE49-F238E27FC236}">
                <a16:creationId xmlns:a16="http://schemas.microsoft.com/office/drawing/2014/main" id="{4AB9E77A-141D-9596-8858-B2491A2CE4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Geestesgist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</a:t>
            </a:r>
            <a:r>
              <a:rPr lang="nl-NL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M.E. Byrne, E.H. </a:t>
            </a:r>
            <a:r>
              <a:rPr lang="nl-NL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Hull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4" name="Afbeelding 3" descr="Afbeelding met tekst, Bladmuziek, Lettertype, nummer&#10;&#10;Door AI gegenereerde inhoud is mogelijk onjuist.">
            <a:extLst>
              <a:ext uri="{FF2B5EF4-FFF2-40B4-BE49-F238E27FC236}">
                <a16:creationId xmlns:a16="http://schemas.microsoft.com/office/drawing/2014/main" id="{C5B1DF8B-A5A3-13C8-3EA6-961054F198E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5000"/>
            <a:ext cx="9017000" cy="4362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11909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3">
            <a:extLst>
              <a:ext uri="{FF2B5EF4-FFF2-40B4-BE49-F238E27FC236}">
                <a16:creationId xmlns:a16="http://schemas.microsoft.com/office/drawing/2014/main" id="{4AB9E77A-141D-9596-8858-B2491A2CE4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Geestesgist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</a:t>
            </a:r>
            <a:r>
              <a:rPr lang="nl-NL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M.E. Byrne, E.H. </a:t>
            </a:r>
            <a:r>
              <a:rPr lang="nl-NL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Hull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4" name="Afbeelding 3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ECDEE750-29A1-DDC1-26BD-32B87B148274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4999"/>
            <a:ext cx="9017000" cy="43737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5550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3">
            <a:extLst>
              <a:ext uri="{FF2B5EF4-FFF2-40B4-BE49-F238E27FC236}">
                <a16:creationId xmlns:a16="http://schemas.microsoft.com/office/drawing/2014/main" id="{4AB9E77A-141D-9596-8858-B2491A2CE4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Geestesgist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</a:t>
            </a:r>
            <a:r>
              <a:rPr lang="nl-NL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M.E. Byrne, E.H. </a:t>
            </a:r>
            <a:r>
              <a:rPr lang="nl-NL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Hull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4" name="Afbeelding 3" descr="Afbeelding met tekst, Bladmuziek, Lettertype, muziek&#10;&#10;Door AI gegenereerde inhoud is mogelijk onjuist.">
            <a:extLst>
              <a:ext uri="{FF2B5EF4-FFF2-40B4-BE49-F238E27FC236}">
                <a16:creationId xmlns:a16="http://schemas.microsoft.com/office/drawing/2014/main" id="{502D372D-8D62-5C42-65DF-4609F05C6C4E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4999"/>
            <a:ext cx="9017000" cy="43737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72710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3">
            <a:extLst>
              <a:ext uri="{FF2B5EF4-FFF2-40B4-BE49-F238E27FC236}">
                <a16:creationId xmlns:a16="http://schemas.microsoft.com/office/drawing/2014/main" id="{4AB9E77A-141D-9596-8858-B2491A2CE4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Geestesgist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</a:t>
            </a:r>
            <a:r>
              <a:rPr lang="nl-NL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M.E. Byrne, E.H. </a:t>
            </a:r>
            <a:r>
              <a:rPr lang="nl-NL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Hull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6" name="Afbeelding 5" descr="Afbeelding met tekst, Bladmuziek, Lettertype, nummer&#10;&#10;Door AI gegenereerde inhoud is mogelijk onjuist.">
            <a:extLst>
              <a:ext uri="{FF2B5EF4-FFF2-40B4-BE49-F238E27FC236}">
                <a16:creationId xmlns:a16="http://schemas.microsoft.com/office/drawing/2014/main" id="{FDA08099-9F4A-90FA-1482-4DD130F4F7C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4999"/>
            <a:ext cx="9017000" cy="4413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05112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3">
            <a:extLst>
              <a:ext uri="{FF2B5EF4-FFF2-40B4-BE49-F238E27FC236}">
                <a16:creationId xmlns:a16="http://schemas.microsoft.com/office/drawing/2014/main" id="{4AB9E77A-141D-9596-8858-B2491A2CE4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Geestesgist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</a:t>
            </a:r>
            <a:r>
              <a:rPr lang="nl-NL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M.E. Byrne, E.H. </a:t>
            </a:r>
            <a:r>
              <a:rPr lang="nl-NL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Hull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4" name="Afbeelding 3" descr="Afbeelding met tekst, lijn, Lettertype, ontvangst&#10;&#10;Door AI gegenereerde inhoud is mogelijk onjuist.">
            <a:extLst>
              <a:ext uri="{FF2B5EF4-FFF2-40B4-BE49-F238E27FC236}">
                <a16:creationId xmlns:a16="http://schemas.microsoft.com/office/drawing/2014/main" id="{AD9F82BD-3239-FF59-F718-5F8DF577ED5B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5000"/>
            <a:ext cx="9017000" cy="21668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0466940"/>
      </p:ext>
    </p:extLst>
  </p:cSld>
  <p:clrMapOvr>
    <a:masterClrMapping/>
  </p:clrMapOvr>
</p:sld>
</file>

<file path=ppt/theme/theme1.xml><?xml version="1.0" encoding="utf-8"?>
<a:theme xmlns:a="http://schemas.openxmlformats.org/drawingml/2006/main" name="1_Standaardontwerp">
  <a:themeElements>
    <a:clrScheme name="Standaardontwerp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ardontwerp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554</TotalTime>
  <Words>156</Words>
  <Application>Microsoft Office PowerPoint</Application>
  <PresentationFormat>Diavoorstelling (4:3)</PresentationFormat>
  <Paragraphs>6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9" baseType="lpstr">
      <vt:lpstr>Arial</vt:lpstr>
      <vt:lpstr>Times New Roman</vt:lpstr>
      <vt:lpstr>1_Standaardontwerp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freddy</dc:creator>
  <cp:lastModifiedBy>Freddy Gerkema</cp:lastModifiedBy>
  <cp:revision>35</cp:revision>
  <dcterms:created xsi:type="dcterms:W3CDTF">2004-09-21T10:26:12Z</dcterms:created>
  <dcterms:modified xsi:type="dcterms:W3CDTF">2026-03-28T06:17:28Z</dcterms:modified>
</cp:coreProperties>
</file>