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96DCE7-DE4B-9073-E226-43B69E95A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0B5AC25-A3B8-F917-BED4-AFF17BF49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3CF91A2-3A74-6144-108B-85E16A83E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EA750D6-E0EF-102C-E5D1-01FBF5B79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A8156C-1A87-DDBA-A2B9-D1BDA4E90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8770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F59A3D-1C7D-753D-D3C2-5AD7274C2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444013B-71E7-C208-5EC6-9F9482411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B39750-7F03-272D-D720-8A70015B6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44AF18-C2C9-FBF6-BDB4-BF90C0EBF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6EA123B-0CC7-FA08-FA94-FB852A49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8379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6E6B8ED-3B95-1A7C-BDC5-3236BE052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D8201AC-E193-007D-E785-C8C502233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9C3E08-36F3-14CE-8834-A9709886C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5F7FD2-400E-CCF8-2A9B-1C7672B8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6AECE1F-85EE-5F7D-E47E-C132E690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7997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F2153-A3B0-CDC0-400B-42C5D93A7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59965C-C654-D90A-373C-E48AC6076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B86E0A5-42D2-295A-17C8-14CBF10FF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0550333-C4F2-DA5E-11A1-1E45858C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EC73F91-36EE-AC8F-585E-24B44A8A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9667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558267-74BF-E5AE-4646-3A0A4F099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CB4079A-AC66-9253-7160-7B5CB7FF2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D44B83F-8BF1-7BDC-2A59-126796193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D9080AF-38B5-23B2-AF2E-BE4C56F5C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0226E7-53E9-1894-533F-9C28392A4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4526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A1494D-CF8A-F375-AF6F-14C8D5924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5884D7-E19B-F242-575E-347369577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2DAFB35-E41D-0359-DF43-3CB05BD47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319E593-7E25-2327-DE3A-C2604742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B39F2DB-B6BB-30FC-F5F4-6E636351A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87124CB-0053-F01C-3FA0-C8AA3E696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36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C880D0-F334-F059-F3C7-04D3E1AD5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E5C90FB-F1BB-04B9-0C47-2127CB9AD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372ABAD-5ED5-26A0-444C-EED6B62B5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A78436C-7293-514C-DAB7-8CA413CED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85C5639-3AD6-B8B5-CB24-24B4AF2E32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1882489-836C-6A51-3C2C-1A39176F1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2D49555-799B-BAF0-ED6E-497BA9FC4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BABAA94-7A60-D6B9-CACB-6AFC7D181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910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3600D0-F6DF-4A61-5E12-174E789F7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18F16B5-D73B-DE2F-0361-68E937701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C724CD1-01AF-7816-F72D-169FF367D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BEC2F58-8BCC-6855-98B1-8B6D3EEFC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284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6F9FA8C-BFFA-F01A-EF59-E68BD9F3D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403A81A-74B8-D0EE-2D50-62BB68F4E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6F45594-B8C3-AD00-1F07-EE4754BB7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247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A803ED-73A9-9A20-224B-14D195EC5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A17AAA-3386-34A6-D05B-483AC00F6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A486A51-0C25-816E-A244-C177F22E3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0B79C74-167E-96F1-97A8-6980B3E9B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A6D1639-41FA-E9B5-EB83-A1FB1DF35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60E7A0D-902C-9DA8-D90F-0A935B10A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450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5D87C7-6AE6-42BC-6519-4170BC3C4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A193A83-F60A-F2B9-3933-0816551D96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6AB739D-8D47-63AF-E60E-765DF84A0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985AD22-9889-8701-F6D8-F5C41F1F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62AF569-792D-F101-BD3F-3CA597749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FDD9E2B-549F-344F-63EA-0C02243FF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1615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0F4955E-D00E-EC67-52B5-DDCB67632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24AA5C3-0250-77AE-8258-7094DFD2A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9F5E9F-A75C-29E2-5866-2AC7EDD69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B107563-24B1-06D8-25A1-40E5F395B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6A2800-30F7-FBBC-1D22-B0D5BF1B0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11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4EABB5DB-123E-1DB3-1B2C-F898422EC14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5161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C5B1DF8B-A5A3-13C8-3EA6-961054F198E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5161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190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CDEE750-29A1-DDC1-26BD-32B87B14827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517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55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502D372D-8D62-5C42-65DF-4609F05C6C4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517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27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63B7C4D2-343F-D100-1E8F-EC568A81D9D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0999"/>
            <a:ext cx="10668000" cy="522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051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AD9F82BD-3239-FF59-F718-5F8DF577ED5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256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46694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156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2026-03-28T06:02:32Z</dcterms:created>
  <dcterms:modified xsi:type="dcterms:W3CDTF">2026-03-28T06:12:42Z</dcterms:modified>
</cp:coreProperties>
</file>