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1" r:id="rId4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5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Heer, dank U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dat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U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toornig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was op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Maasland; m. Genève 1562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635000"/>
            <a:ext cx="9017000" cy="442538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Heer, dank U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dat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U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dat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toornig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was op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Maasland; m. Genève 1562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635000"/>
            <a:ext cx="9017000" cy="442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966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Heer, dank U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dat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U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dat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toornig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was op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A. Maasland; m. Genève 1562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635000"/>
            <a:ext cx="9017000" cy="442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893424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74</Words>
  <Application>Microsoft Office PowerPoint</Application>
  <PresentationFormat>Diavoorstelling (4:3)</PresentationFormat>
  <Paragraphs>3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6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65</cp:revision>
  <dcterms:created xsi:type="dcterms:W3CDTF">2004-09-21T10:26:12Z</dcterms:created>
  <dcterms:modified xsi:type="dcterms:W3CDTF">2026-04-23T05:10:18Z</dcterms:modified>
</cp:coreProperties>
</file>