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lijn&#10;&#10;Door AI gegenereerde inhoud is mogelijk onjuist.">
            <a:extLst>
              <a:ext uri="{FF2B5EF4-FFF2-40B4-BE49-F238E27FC236}">
                <a16:creationId xmlns:a16="http://schemas.microsoft.com/office/drawing/2014/main" id="{9AF5AE8C-C2EB-B4AD-4127-BD36FD99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5000"/>
            <a:ext cx="9017000" cy="442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1CCB2620-CD7B-B529-33FD-41E96ECC9B8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5000"/>
            <a:ext cx="9017000" cy="442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966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lijn&#10;&#10;Door AI gegenereerde inhoud is mogelijk onjuist.">
            <a:extLst>
              <a:ext uri="{FF2B5EF4-FFF2-40B4-BE49-F238E27FC236}">
                <a16:creationId xmlns:a16="http://schemas.microsoft.com/office/drawing/2014/main" id="{25054996-580D-B376-D35A-C2654049A84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5000"/>
            <a:ext cx="9017000" cy="442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893424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74</Words>
  <Application>Microsoft Office PowerPoint</Application>
  <PresentationFormat>Diavoorstelling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6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2026-04-23T05:10:18Z</dcterms:modified>
</cp:coreProperties>
</file>