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6C739-3331-0505-5292-B2E3F3C43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D7DF5A-3134-FF66-71AC-7DBC31919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86983E-0E11-D502-3A95-2D811CE6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5F3285-0E8C-C75A-178B-A3CB4590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9671D3-1E7C-C6FE-7A46-AB750FAB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06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48332-2A15-DA1F-27B7-574F7252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29E5D9-BEF7-9716-BB21-16F4448EC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130EFA-11F4-D4AC-812E-5DC69CDA6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6C3618-E39F-36A8-B0E2-84EABEB6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8CCF83-E9D2-67BA-3FE0-2541DDDC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367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2C67035-4A34-A920-7E03-B6BE2C728B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C5F273-E807-CD10-AB7C-51C2D738F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247655-C30F-6B7B-FBF0-AF9308F44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75284E-E05E-5ACD-93C4-05E016B6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948EAE-CC7B-8FC9-E5D4-EB157C15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512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99A92-CC8E-B8DF-15AE-585E5490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364EBA-9B6C-4F2A-2243-F2248C5E7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FF6367-389E-C2AD-69DB-5A8855AF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9FE063-7CB1-D4BD-D653-73330314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7C11A4-3736-A8A4-5D57-66F31A4F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15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8182B2-AF5D-DC29-CC23-DC67A5D9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DD4D24-48C6-7B72-A762-47E76643C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146B2D-7A54-7DFF-0063-0C9FAB3B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351F3F-409D-2F93-FC5D-CC8CD164C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9D0E15-8585-87F9-69D1-DB00A710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398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CEFA4-6A66-16AE-DE55-A2D91FC2F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153847-E491-F2E3-388D-1398DBFB0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724040-A3CD-9D26-02C7-A0B48708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234A73-40D6-0611-CFBF-6A0CBD7F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CBF3B5B-1402-9B7F-F547-80C7B341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839186-42FD-CE55-FF5D-C16E75694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6736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09600E-6E56-777D-7572-F4FE19312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B656BF-0C84-F318-DF0F-6B5CCA96B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A4F0E3-1E1B-8533-BA69-BC9631757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25C7BDD-4C3B-4147-8EB0-A872FF756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20728C2-9430-3238-55A6-401AAE4A3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9310DD1-4AFC-38F1-F4E6-767B59A2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3DCFCE-6DD7-4386-7FB6-15A84CE17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D97C64A-CB9E-4C14-071A-72D0F7C7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974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13C26-3C1F-8130-E075-02AEDF1C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7CF0FE-34C5-A4EE-8E15-EDD21413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1C490B6-CE54-79EF-2E5C-A2CE0DCE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EAF1EE0-035A-95D4-5349-AD7AB071E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893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42AC25C-6D5F-50D4-BCC0-E075AAAC9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E12277D-535F-816C-C2BD-403497D7B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F94A9F-65B4-4E19-10FD-9A900D29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45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099A8-5A84-68BE-A792-19764C8D6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73F27C-69D1-C744-CF43-CDEDBA5AC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969B59-D034-7D6F-F569-DCDDB4FBC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2AA3B31-3D7F-B5D4-8F96-E3C96FC1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72500-A7C3-E2C7-9C59-FA0539BF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C13F3E-77B6-D031-120C-EB21720F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51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AED45-7B3D-2DFA-9437-D7C3CC46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3E4DE71-3060-7193-5FED-407BDCC36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984937B-23A3-F926-4EED-579D5E89A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421E49-CD84-0173-BC37-096ACB6E5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714EA1F-F884-7A2C-E58E-D98DDA52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29F814A-09BD-F5CD-2342-24511B35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715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9AB1805-6441-FCDF-7719-E56F021B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A2A403-8E45-7491-DE04-A1C9FE8B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201AC3-F0E1-FB86-EE8F-F423F70D2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804C-EC65-4153-BFE8-3CA4B99B9A35}" type="datetimeFigureOut">
              <a:rPr lang="nl-NL" smtClean="0"/>
              <a:t>23-4-2026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B700EF-44E8-7887-85F5-668A63084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5D84F8-A3C5-9400-6427-07DD2244E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073D92-B747-4FE4-9788-A87DA03CED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3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lijn&#10;&#10;Door AI gegenereerde inhoud is mogelijk onjuist.">
            <a:extLst>
              <a:ext uri="{FF2B5EF4-FFF2-40B4-BE49-F238E27FC236}">
                <a16:creationId xmlns:a16="http://schemas.microsoft.com/office/drawing/2014/main" id="{9AF5AE8C-C2EB-B4AD-4127-BD36FD99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1CCB2620-CD7B-B529-33FD-41E96ECC9B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6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lijn&#10;&#10;Door AI gegenereerde inhoud is mogelijk onjuist.">
            <a:extLst>
              <a:ext uri="{FF2B5EF4-FFF2-40B4-BE49-F238E27FC236}">
                <a16:creationId xmlns:a16="http://schemas.microsoft.com/office/drawing/2014/main" id="{25054996-580D-B376-D35A-C2654049A8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381000"/>
            <a:ext cx="10414000" cy="511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8934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</Words>
  <Application>Microsoft Office PowerPoint</Application>
  <PresentationFormat>Breedbeeld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2026-04-23T05:07:32Z</dcterms:created>
  <dcterms:modified xsi:type="dcterms:W3CDTF">2026-04-23T05:09:30Z</dcterms:modified>
</cp:coreProperties>
</file>