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61" r:id="rId3"/>
    <p:sldId id="262" r:id="rId4"/>
    <p:sldId id="263" r:id="rId5"/>
    <p:sldId id="264" r:id="rId6"/>
    <p:sldId id="265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E006F2A-B8C3-481A-9527-09E1DF0BC30F}" v="2" dt="2025-12-10T19:40:56.02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4" autoAdjust="0"/>
    <p:restoredTop sz="94660"/>
  </p:normalViewPr>
  <p:slideViewPr>
    <p:cSldViewPr snapToGrid="0">
      <p:cViewPr varScale="1">
        <p:scale>
          <a:sx n="80" d="100"/>
          <a:sy n="80" d="100"/>
        </p:scale>
        <p:origin x="420" y="2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n Pieter Kuijper" userId="11dce61d2819b281" providerId="LiveId" clId="{5576EB4B-798E-4D6E-AF88-A2975BD1A112}"/>
    <pc:docChg chg="undo custSel modSld modMainMaster">
      <pc:chgData name="Jan Pieter Kuijper" userId="11dce61d2819b281" providerId="LiveId" clId="{5576EB4B-798E-4D6E-AF88-A2975BD1A112}" dt="2025-12-10T19:43:51.927" v="20" actId="207"/>
      <pc:docMkLst>
        <pc:docMk/>
      </pc:docMkLst>
      <pc:sldChg chg="modSp mod">
        <pc:chgData name="Jan Pieter Kuijper" userId="11dce61d2819b281" providerId="LiveId" clId="{5576EB4B-798E-4D6E-AF88-A2975BD1A112}" dt="2025-12-10T19:43:51.927" v="20" actId="207"/>
        <pc:sldMkLst>
          <pc:docMk/>
          <pc:sldMk cId="3504747230" sldId="260"/>
        </pc:sldMkLst>
        <pc:spChg chg="mod">
          <ac:chgData name="Jan Pieter Kuijper" userId="11dce61d2819b281" providerId="LiveId" clId="{5576EB4B-798E-4D6E-AF88-A2975BD1A112}" dt="2025-12-10T19:43:51.927" v="20" actId="207"/>
          <ac:spMkLst>
            <pc:docMk/>
            <pc:sldMk cId="3504747230" sldId="260"/>
            <ac:spMk id="2" creationId="{B2532042-582C-419A-8FCF-1384707F36C5}"/>
          </ac:spMkLst>
        </pc:spChg>
        <pc:picChg chg="mod">
          <ac:chgData name="Jan Pieter Kuijper" userId="11dce61d2819b281" providerId="LiveId" clId="{5576EB4B-798E-4D6E-AF88-A2975BD1A112}" dt="2025-12-10T19:41:50.578" v="4" actId="14826"/>
          <ac:picMkLst>
            <pc:docMk/>
            <pc:sldMk cId="3504747230" sldId="260"/>
            <ac:picMk id="5" creationId="{75AFBDA9-4EF3-4B55-B58E-00FD74F0C446}"/>
          </ac:picMkLst>
        </pc:picChg>
      </pc:sldChg>
      <pc:sldChg chg="modSp mod setBg">
        <pc:chgData name="Jan Pieter Kuijper" userId="11dce61d2819b281" providerId="LiveId" clId="{5576EB4B-798E-4D6E-AF88-A2975BD1A112}" dt="2025-12-10T19:43:43.567" v="19" actId="207"/>
        <pc:sldMkLst>
          <pc:docMk/>
          <pc:sldMk cId="2822829309" sldId="261"/>
        </pc:sldMkLst>
        <pc:spChg chg="mod">
          <ac:chgData name="Jan Pieter Kuijper" userId="11dce61d2819b281" providerId="LiveId" clId="{5576EB4B-798E-4D6E-AF88-A2975BD1A112}" dt="2025-12-10T19:43:43.567" v="19" actId="207"/>
          <ac:spMkLst>
            <pc:docMk/>
            <pc:sldMk cId="2822829309" sldId="261"/>
            <ac:spMk id="2" creationId="{B2532042-582C-419A-8FCF-1384707F36C5}"/>
          </ac:spMkLst>
        </pc:spChg>
        <pc:picChg chg="mod">
          <ac:chgData name="Jan Pieter Kuijper" userId="11dce61d2819b281" providerId="LiveId" clId="{5576EB4B-798E-4D6E-AF88-A2975BD1A112}" dt="2025-12-10T19:42:13.528" v="5" actId="14826"/>
          <ac:picMkLst>
            <pc:docMk/>
            <pc:sldMk cId="2822829309" sldId="261"/>
            <ac:picMk id="4" creationId="{DB61C39A-B76A-444D-93C5-D93B3020C9C7}"/>
          </ac:picMkLst>
        </pc:picChg>
      </pc:sldChg>
      <pc:sldChg chg="modSp mod">
        <pc:chgData name="Jan Pieter Kuijper" userId="11dce61d2819b281" providerId="LiveId" clId="{5576EB4B-798E-4D6E-AF88-A2975BD1A112}" dt="2025-12-10T19:43:37.373" v="18" actId="207"/>
        <pc:sldMkLst>
          <pc:docMk/>
          <pc:sldMk cId="1969771171" sldId="262"/>
        </pc:sldMkLst>
        <pc:spChg chg="mod">
          <ac:chgData name="Jan Pieter Kuijper" userId="11dce61d2819b281" providerId="LiveId" clId="{5576EB4B-798E-4D6E-AF88-A2975BD1A112}" dt="2025-12-10T19:43:37.373" v="18" actId="207"/>
          <ac:spMkLst>
            <pc:docMk/>
            <pc:sldMk cId="1969771171" sldId="262"/>
            <ac:spMk id="2" creationId="{B2532042-582C-419A-8FCF-1384707F36C5}"/>
          </ac:spMkLst>
        </pc:spChg>
        <pc:picChg chg="mod">
          <ac:chgData name="Jan Pieter Kuijper" userId="11dce61d2819b281" providerId="LiveId" clId="{5576EB4B-798E-4D6E-AF88-A2975BD1A112}" dt="2025-12-10T19:42:26.947" v="6" actId="14826"/>
          <ac:picMkLst>
            <pc:docMk/>
            <pc:sldMk cId="1969771171" sldId="262"/>
            <ac:picMk id="4" creationId="{A2E4DE0F-82D8-4216-9142-AEFD216860F5}"/>
          </ac:picMkLst>
        </pc:picChg>
      </pc:sldChg>
      <pc:sldChg chg="modSp mod">
        <pc:chgData name="Jan Pieter Kuijper" userId="11dce61d2819b281" providerId="LiveId" clId="{5576EB4B-798E-4D6E-AF88-A2975BD1A112}" dt="2025-12-10T19:43:28.486" v="17" actId="207"/>
        <pc:sldMkLst>
          <pc:docMk/>
          <pc:sldMk cId="1418391532" sldId="263"/>
        </pc:sldMkLst>
        <pc:spChg chg="mod">
          <ac:chgData name="Jan Pieter Kuijper" userId="11dce61d2819b281" providerId="LiveId" clId="{5576EB4B-798E-4D6E-AF88-A2975BD1A112}" dt="2025-12-10T19:43:28.486" v="17" actId="207"/>
          <ac:spMkLst>
            <pc:docMk/>
            <pc:sldMk cId="1418391532" sldId="263"/>
            <ac:spMk id="2" creationId="{B2532042-582C-419A-8FCF-1384707F36C5}"/>
          </ac:spMkLst>
        </pc:spChg>
        <pc:picChg chg="mod">
          <ac:chgData name="Jan Pieter Kuijper" userId="11dce61d2819b281" providerId="LiveId" clId="{5576EB4B-798E-4D6E-AF88-A2975BD1A112}" dt="2025-12-10T19:42:42.175" v="7" actId="14826"/>
          <ac:picMkLst>
            <pc:docMk/>
            <pc:sldMk cId="1418391532" sldId="263"/>
            <ac:picMk id="4" creationId="{99F18070-6E91-40D5-AA98-12C3B4C23306}"/>
          </ac:picMkLst>
        </pc:picChg>
      </pc:sldChg>
      <pc:sldChg chg="modSp mod">
        <pc:chgData name="Jan Pieter Kuijper" userId="11dce61d2819b281" providerId="LiveId" clId="{5576EB4B-798E-4D6E-AF88-A2975BD1A112}" dt="2025-12-10T19:43:23.762" v="16" actId="207"/>
        <pc:sldMkLst>
          <pc:docMk/>
          <pc:sldMk cId="3221984617" sldId="264"/>
        </pc:sldMkLst>
        <pc:spChg chg="mod">
          <ac:chgData name="Jan Pieter Kuijper" userId="11dce61d2819b281" providerId="LiveId" clId="{5576EB4B-798E-4D6E-AF88-A2975BD1A112}" dt="2025-12-10T19:43:23.762" v="16" actId="207"/>
          <ac:spMkLst>
            <pc:docMk/>
            <pc:sldMk cId="3221984617" sldId="264"/>
            <ac:spMk id="2" creationId="{B2532042-582C-419A-8FCF-1384707F36C5}"/>
          </ac:spMkLst>
        </pc:spChg>
        <pc:picChg chg="mod">
          <ac:chgData name="Jan Pieter Kuijper" userId="11dce61d2819b281" providerId="LiveId" clId="{5576EB4B-798E-4D6E-AF88-A2975BD1A112}" dt="2025-12-10T19:42:58.229" v="8" actId="14826"/>
          <ac:picMkLst>
            <pc:docMk/>
            <pc:sldMk cId="3221984617" sldId="264"/>
            <ac:picMk id="4" creationId="{7EA26C4C-E512-4721-BE1D-741AA7ACF824}"/>
          </ac:picMkLst>
        </pc:picChg>
      </pc:sldChg>
      <pc:sldChg chg="addSp delSp modSp mod">
        <pc:chgData name="Jan Pieter Kuijper" userId="11dce61d2819b281" providerId="LiveId" clId="{5576EB4B-798E-4D6E-AF88-A2975BD1A112}" dt="2025-12-10T19:43:19.639" v="15" actId="207"/>
        <pc:sldMkLst>
          <pc:docMk/>
          <pc:sldMk cId="450296415" sldId="265"/>
        </pc:sldMkLst>
        <pc:spChg chg="mod">
          <ac:chgData name="Jan Pieter Kuijper" userId="11dce61d2819b281" providerId="LiveId" clId="{5576EB4B-798E-4D6E-AF88-A2975BD1A112}" dt="2025-12-10T19:43:19.639" v="15" actId="207"/>
          <ac:spMkLst>
            <pc:docMk/>
            <pc:sldMk cId="450296415" sldId="265"/>
            <ac:spMk id="2" creationId="{B2532042-582C-419A-8FCF-1384707F36C5}"/>
          </ac:spMkLst>
        </pc:spChg>
        <pc:picChg chg="mod">
          <ac:chgData name="Jan Pieter Kuijper" userId="11dce61d2819b281" providerId="LiveId" clId="{5576EB4B-798E-4D6E-AF88-A2975BD1A112}" dt="2025-12-10T19:43:13.018" v="13" actId="14826"/>
          <ac:picMkLst>
            <pc:docMk/>
            <pc:sldMk cId="450296415" sldId="265"/>
            <ac:picMk id="4" creationId="{18C02B84-CC63-4101-BE12-A5EC7566A786}"/>
          </ac:picMkLst>
        </pc:picChg>
        <pc:picChg chg="add del mod">
          <ac:chgData name="Jan Pieter Kuijper" userId="11dce61d2819b281" providerId="LiveId" clId="{5576EB4B-798E-4D6E-AF88-A2975BD1A112}" dt="2025-12-10T19:43:09.123" v="12" actId="22"/>
          <ac:picMkLst>
            <pc:docMk/>
            <pc:sldMk cId="450296415" sldId="265"/>
            <ac:picMk id="5" creationId="{27BE79A7-FF06-F377-30EF-9B74131C76C6}"/>
          </ac:picMkLst>
        </pc:picChg>
      </pc:sldChg>
      <pc:sldMasterChg chg="setBg modSldLayout">
        <pc:chgData name="Jan Pieter Kuijper" userId="11dce61d2819b281" providerId="LiveId" clId="{5576EB4B-798E-4D6E-AF88-A2975BD1A112}" dt="2025-12-10T19:40:56.022" v="3"/>
        <pc:sldMasterMkLst>
          <pc:docMk/>
          <pc:sldMasterMk cId="1898002598" sldId="2147483660"/>
        </pc:sldMasterMkLst>
        <pc:sldLayoutChg chg="setBg">
          <pc:chgData name="Jan Pieter Kuijper" userId="11dce61d2819b281" providerId="LiveId" clId="{5576EB4B-798E-4D6E-AF88-A2975BD1A112}" dt="2025-12-10T19:40:56.022" v="3"/>
          <pc:sldLayoutMkLst>
            <pc:docMk/>
            <pc:sldMasterMk cId="1898002598" sldId="2147483660"/>
            <pc:sldLayoutMk cId="4206869267" sldId="2147483661"/>
          </pc:sldLayoutMkLst>
        </pc:sldLayoutChg>
        <pc:sldLayoutChg chg="setBg">
          <pc:chgData name="Jan Pieter Kuijper" userId="11dce61d2819b281" providerId="LiveId" clId="{5576EB4B-798E-4D6E-AF88-A2975BD1A112}" dt="2025-12-10T19:40:56.022" v="3"/>
          <pc:sldLayoutMkLst>
            <pc:docMk/>
            <pc:sldMasterMk cId="1898002598" sldId="2147483660"/>
            <pc:sldLayoutMk cId="2894690089" sldId="2147483662"/>
          </pc:sldLayoutMkLst>
        </pc:sldLayoutChg>
        <pc:sldLayoutChg chg="setBg">
          <pc:chgData name="Jan Pieter Kuijper" userId="11dce61d2819b281" providerId="LiveId" clId="{5576EB4B-798E-4D6E-AF88-A2975BD1A112}" dt="2025-12-10T19:40:56.022" v="3"/>
          <pc:sldLayoutMkLst>
            <pc:docMk/>
            <pc:sldMasterMk cId="1898002598" sldId="2147483660"/>
            <pc:sldLayoutMk cId="4161194435" sldId="2147483663"/>
          </pc:sldLayoutMkLst>
        </pc:sldLayoutChg>
        <pc:sldLayoutChg chg="setBg">
          <pc:chgData name="Jan Pieter Kuijper" userId="11dce61d2819b281" providerId="LiveId" clId="{5576EB4B-798E-4D6E-AF88-A2975BD1A112}" dt="2025-12-10T19:40:56.022" v="3"/>
          <pc:sldLayoutMkLst>
            <pc:docMk/>
            <pc:sldMasterMk cId="1898002598" sldId="2147483660"/>
            <pc:sldLayoutMk cId="1620036904" sldId="2147483664"/>
          </pc:sldLayoutMkLst>
        </pc:sldLayoutChg>
        <pc:sldLayoutChg chg="setBg">
          <pc:chgData name="Jan Pieter Kuijper" userId="11dce61d2819b281" providerId="LiveId" clId="{5576EB4B-798E-4D6E-AF88-A2975BD1A112}" dt="2025-12-10T19:40:56.022" v="3"/>
          <pc:sldLayoutMkLst>
            <pc:docMk/>
            <pc:sldMasterMk cId="1898002598" sldId="2147483660"/>
            <pc:sldLayoutMk cId="1186412211" sldId="2147483665"/>
          </pc:sldLayoutMkLst>
        </pc:sldLayoutChg>
        <pc:sldLayoutChg chg="setBg">
          <pc:chgData name="Jan Pieter Kuijper" userId="11dce61d2819b281" providerId="LiveId" clId="{5576EB4B-798E-4D6E-AF88-A2975BD1A112}" dt="2025-12-10T19:40:56.022" v="3"/>
          <pc:sldLayoutMkLst>
            <pc:docMk/>
            <pc:sldMasterMk cId="1898002598" sldId="2147483660"/>
            <pc:sldLayoutMk cId="3854354643" sldId="2147483666"/>
          </pc:sldLayoutMkLst>
        </pc:sldLayoutChg>
        <pc:sldLayoutChg chg="setBg">
          <pc:chgData name="Jan Pieter Kuijper" userId="11dce61d2819b281" providerId="LiveId" clId="{5576EB4B-798E-4D6E-AF88-A2975BD1A112}" dt="2025-12-10T19:40:56.022" v="3"/>
          <pc:sldLayoutMkLst>
            <pc:docMk/>
            <pc:sldMasterMk cId="1898002598" sldId="2147483660"/>
            <pc:sldLayoutMk cId="152192530" sldId="2147483667"/>
          </pc:sldLayoutMkLst>
        </pc:sldLayoutChg>
        <pc:sldLayoutChg chg="setBg">
          <pc:chgData name="Jan Pieter Kuijper" userId="11dce61d2819b281" providerId="LiveId" clId="{5576EB4B-798E-4D6E-AF88-A2975BD1A112}" dt="2025-12-10T19:40:56.022" v="3"/>
          <pc:sldLayoutMkLst>
            <pc:docMk/>
            <pc:sldMasterMk cId="1898002598" sldId="2147483660"/>
            <pc:sldLayoutMk cId="3966059693" sldId="2147483668"/>
          </pc:sldLayoutMkLst>
        </pc:sldLayoutChg>
        <pc:sldLayoutChg chg="setBg">
          <pc:chgData name="Jan Pieter Kuijper" userId="11dce61d2819b281" providerId="LiveId" clId="{5576EB4B-798E-4D6E-AF88-A2975BD1A112}" dt="2025-12-10T19:40:56.022" v="3"/>
          <pc:sldLayoutMkLst>
            <pc:docMk/>
            <pc:sldMasterMk cId="1898002598" sldId="2147483660"/>
            <pc:sldLayoutMk cId="440854777" sldId="2147483669"/>
          </pc:sldLayoutMkLst>
        </pc:sldLayoutChg>
        <pc:sldLayoutChg chg="setBg">
          <pc:chgData name="Jan Pieter Kuijper" userId="11dce61d2819b281" providerId="LiveId" clId="{5576EB4B-798E-4D6E-AF88-A2975BD1A112}" dt="2025-12-10T19:40:56.022" v="3"/>
          <pc:sldLayoutMkLst>
            <pc:docMk/>
            <pc:sldMasterMk cId="1898002598" sldId="2147483660"/>
            <pc:sldLayoutMk cId="3691384" sldId="2147483670"/>
          </pc:sldLayoutMkLst>
        </pc:sldLayoutChg>
        <pc:sldLayoutChg chg="setBg">
          <pc:chgData name="Jan Pieter Kuijper" userId="11dce61d2819b281" providerId="LiveId" clId="{5576EB4B-798E-4D6E-AF88-A2975BD1A112}" dt="2025-12-10T19:40:56.022" v="3"/>
          <pc:sldLayoutMkLst>
            <pc:docMk/>
            <pc:sldMasterMk cId="1898002598" sldId="2147483660"/>
            <pc:sldLayoutMk cId="377944149" sldId="2147483671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60F89-3BA3-4ED0-812B-D18363EA0611}" type="datetimeFigureOut">
              <a:rPr lang="nl-NL" smtClean="0"/>
              <a:t>10-12-2025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F3D83-D508-4933-A7FC-2BDF7F9775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06869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60F89-3BA3-4ED0-812B-D18363EA0611}" type="datetimeFigureOut">
              <a:rPr lang="nl-NL" smtClean="0"/>
              <a:t>10-12-2025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F3D83-D508-4933-A7FC-2BDF7F9775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91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60F89-3BA3-4ED0-812B-D18363EA0611}" type="datetimeFigureOut">
              <a:rPr lang="nl-NL" smtClean="0"/>
              <a:t>10-12-2025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F3D83-D508-4933-A7FC-2BDF7F9775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79441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60F89-3BA3-4ED0-812B-D18363EA0611}" type="datetimeFigureOut">
              <a:rPr lang="nl-NL" smtClean="0"/>
              <a:t>10-12-2025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F3D83-D508-4933-A7FC-2BDF7F9775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94690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60F89-3BA3-4ED0-812B-D18363EA0611}" type="datetimeFigureOut">
              <a:rPr lang="nl-NL" smtClean="0"/>
              <a:t>10-12-2025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F3D83-D508-4933-A7FC-2BDF7F9775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61194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60F89-3BA3-4ED0-812B-D18363EA0611}" type="datetimeFigureOut">
              <a:rPr lang="nl-NL" smtClean="0"/>
              <a:t>10-12-2025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F3D83-D508-4933-A7FC-2BDF7F9775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20036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60F89-3BA3-4ED0-812B-D18363EA0611}" type="datetimeFigureOut">
              <a:rPr lang="nl-NL" smtClean="0"/>
              <a:t>10-12-2025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F3D83-D508-4933-A7FC-2BDF7F9775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864122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60F89-3BA3-4ED0-812B-D18363EA0611}" type="datetimeFigureOut">
              <a:rPr lang="nl-NL" smtClean="0"/>
              <a:t>10-12-2025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F3D83-D508-4933-A7FC-2BDF7F9775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54354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60F89-3BA3-4ED0-812B-D18363EA0611}" type="datetimeFigureOut">
              <a:rPr lang="nl-NL" smtClean="0"/>
              <a:t>10-12-2025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F3D83-D508-4933-A7FC-2BDF7F9775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21925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60F89-3BA3-4ED0-812B-D18363EA0611}" type="datetimeFigureOut">
              <a:rPr lang="nl-NL" smtClean="0"/>
              <a:t>10-12-2025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F3D83-D508-4933-A7FC-2BDF7F9775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66059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60F89-3BA3-4ED0-812B-D18363EA0611}" type="datetimeFigureOut">
              <a:rPr lang="nl-NL" smtClean="0"/>
              <a:t>10-12-2025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F3D83-D508-4933-A7FC-2BDF7F9775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408547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D60F89-3BA3-4ED0-812B-D18363EA0611}" type="datetimeFigureOut">
              <a:rPr lang="nl-NL" smtClean="0"/>
              <a:t>10-12-2025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5F3D83-D508-4933-A7FC-2BDF7F9775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980025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B2532042-582C-419A-8FCF-1384707F36C5}"/>
              </a:ext>
            </a:extLst>
          </p:cNvPr>
          <p:cNvSpPr txBox="1"/>
          <p:nvPr/>
        </p:nvSpPr>
        <p:spPr>
          <a:xfrm>
            <a:off x="161366" y="6212541"/>
            <a:ext cx="89826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Hagar					                                                         t: Robert Roth m: Henk Vogel </a:t>
            </a: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75AFBDA9-4EF3-4B55-B58E-00FD74F0C44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54974" y="634999"/>
            <a:ext cx="8634052" cy="54572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47472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B2532042-582C-419A-8FCF-1384707F36C5}"/>
              </a:ext>
            </a:extLst>
          </p:cNvPr>
          <p:cNvSpPr txBox="1"/>
          <p:nvPr/>
        </p:nvSpPr>
        <p:spPr>
          <a:xfrm>
            <a:off x="161366" y="6212541"/>
            <a:ext cx="89826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Hagar					                                                         t: Robert Roth m: Henk Vogel 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DB61C39A-B76A-444D-93C5-D93B3020C9C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55696" y="634999"/>
            <a:ext cx="8632608" cy="2176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28293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B2532042-582C-419A-8FCF-1384707F36C5}"/>
              </a:ext>
            </a:extLst>
          </p:cNvPr>
          <p:cNvSpPr txBox="1"/>
          <p:nvPr/>
        </p:nvSpPr>
        <p:spPr>
          <a:xfrm>
            <a:off x="161366" y="6212541"/>
            <a:ext cx="89826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Hagar					                                                         t: Robert Roth m: Henk Vogel 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A2E4DE0F-82D8-4216-9142-AEFD216860F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55694" y="635000"/>
            <a:ext cx="8632611" cy="54563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97711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B2532042-582C-419A-8FCF-1384707F36C5}"/>
              </a:ext>
            </a:extLst>
          </p:cNvPr>
          <p:cNvSpPr txBox="1"/>
          <p:nvPr/>
        </p:nvSpPr>
        <p:spPr>
          <a:xfrm>
            <a:off x="161366" y="6212541"/>
            <a:ext cx="89826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Hagar					                                                         t: Robert Roth m: Henk Vogel 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99F18070-6E91-40D5-AA98-12C3B4C2330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59434" y="635000"/>
            <a:ext cx="8625131" cy="22171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83915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B2532042-582C-419A-8FCF-1384707F36C5}"/>
              </a:ext>
            </a:extLst>
          </p:cNvPr>
          <p:cNvSpPr txBox="1"/>
          <p:nvPr/>
        </p:nvSpPr>
        <p:spPr>
          <a:xfrm>
            <a:off x="161366" y="6212541"/>
            <a:ext cx="89826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Hagar					                                                         t: Robert Roth m: Henk Vogel 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7EA26C4C-E512-4721-BE1D-741AA7ACF8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58352" y="634999"/>
            <a:ext cx="8627295" cy="5495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19846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B2532042-582C-419A-8FCF-1384707F36C5}"/>
              </a:ext>
            </a:extLst>
          </p:cNvPr>
          <p:cNvSpPr txBox="1"/>
          <p:nvPr/>
        </p:nvSpPr>
        <p:spPr>
          <a:xfrm>
            <a:off x="161366" y="6212541"/>
            <a:ext cx="89826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Hagar					                                                         t: Robert Roth m: Henk Vogel 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18C02B84-CC63-4101-BE12-A5EC7566A7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60162" y="634999"/>
            <a:ext cx="8623676" cy="2180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0296415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th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th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161</TotalTime>
  <Words>90</Words>
  <Application>Microsoft Office PowerPoint</Application>
  <PresentationFormat>Diavoorstelling (4:3)</PresentationFormat>
  <Paragraphs>6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Aad Schalk</dc:creator>
  <cp:lastModifiedBy>Jan Pieter Kuijper</cp:lastModifiedBy>
  <cp:revision>26</cp:revision>
  <dcterms:created xsi:type="dcterms:W3CDTF">2019-08-25T11:47:05Z</dcterms:created>
  <dcterms:modified xsi:type="dcterms:W3CDTF">2025-12-10T19:43:52Z</dcterms:modified>
</cp:coreProperties>
</file>