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04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Pieter Kuijper" userId="11dce61d2819b281" providerId="LiveId" clId="{5576EB4B-798E-4D6E-AF88-A2975BD1A112}"/>
    <pc:docChg chg="undo custSel modSld">
      <pc:chgData name="Jan Pieter Kuijper" userId="11dce61d2819b281" providerId="LiveId" clId="{5576EB4B-798E-4D6E-AF88-A2975BD1A112}" dt="2025-12-10T19:30:02.362" v="1" actId="1076"/>
      <pc:docMkLst>
        <pc:docMk/>
      </pc:docMkLst>
      <pc:sldChg chg="modSp mod">
        <pc:chgData name="Jan Pieter Kuijper" userId="11dce61d2819b281" providerId="LiveId" clId="{5576EB4B-798E-4D6E-AF88-A2975BD1A112}" dt="2025-12-10T19:30:02.362" v="1" actId="1076"/>
        <pc:sldMkLst>
          <pc:docMk/>
          <pc:sldMk cId="3504747230" sldId="260"/>
        </pc:sldMkLst>
        <pc:picChg chg="mod">
          <ac:chgData name="Jan Pieter Kuijper" userId="11dce61d2819b281" providerId="LiveId" clId="{5576EB4B-798E-4D6E-AF88-A2975BD1A112}" dt="2025-12-10T19:30:02.362" v="1" actId="1076"/>
          <ac:picMkLst>
            <pc:docMk/>
            <pc:sldMk cId="3504747230" sldId="260"/>
            <ac:picMk id="5" creationId="{75AFBDA9-4EF3-4B55-B58E-00FD74F0C44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86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4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469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19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03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41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435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19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05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85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F89-3BA3-4ED0-812B-D18363EA0611}" type="datetimeFigureOut">
              <a:rPr lang="nl-NL" smtClean="0"/>
              <a:t>10-12-2025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00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5AFBDA9-4EF3-4B55-B58E-00FD74F0C4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5457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74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B61C39A-B76A-444D-93C5-D93B3020C9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217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82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2E4DE0F-82D8-4216-9142-AEFD21686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545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771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9F18070-6E91-40D5-AA98-12C3B4C23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2217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39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EA26C4C-E512-4721-BE1D-741AA7ACF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549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98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Hagar					                                                         t: Robert Roth m: Henk Vogel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8C02B84-CC63-4101-BE12-A5EC7566A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218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2964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90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Aad Schalk</dc:creator>
  <cp:lastModifiedBy>Jan Pieter Kuijper</cp:lastModifiedBy>
  <cp:revision>26</cp:revision>
  <dcterms:created xsi:type="dcterms:W3CDTF">2019-08-25T11:47:05Z</dcterms:created>
  <dcterms:modified xsi:type="dcterms:W3CDTF">2025-12-10T19:30:09Z</dcterms:modified>
</cp:coreProperties>
</file>