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1" r:id="rId11"/>
    <p:sldId id="268" r:id="rId12"/>
    <p:sldId id="269" r:id="rId1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0" d="100"/>
          <a:sy n="100" d="100"/>
        </p:scale>
        <p:origin x="6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0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7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8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5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3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237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45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404664"/>
            <a:ext cx="7620000" cy="472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275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518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58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404664"/>
            <a:ext cx="7620000" cy="472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293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18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2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828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56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404664"/>
            <a:ext cx="7620000" cy="472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07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801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67406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348</Words>
  <Application>Microsoft Office PowerPoint</Application>
  <PresentationFormat>Diavoorstelling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52</cp:revision>
  <dcterms:created xsi:type="dcterms:W3CDTF">2004-09-21T10:26:12Z</dcterms:created>
  <dcterms:modified xsi:type="dcterms:W3CDTF">2026-04-22T07:57:50Z</dcterms:modified>
</cp:coreProperties>
</file>